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4"/>
  </p:notesMasterIdLst>
  <p:handoutMasterIdLst>
    <p:handoutMasterId r:id="rId15"/>
  </p:handoutMasterIdLst>
  <p:sldIdLst>
    <p:sldId id="258" r:id="rId3"/>
    <p:sldId id="260" r:id="rId4"/>
    <p:sldId id="263" r:id="rId5"/>
    <p:sldId id="261" r:id="rId6"/>
    <p:sldId id="277" r:id="rId7"/>
    <p:sldId id="272" r:id="rId8"/>
    <p:sldId id="271" r:id="rId9"/>
    <p:sldId id="273" r:id="rId10"/>
    <p:sldId id="278" r:id="rId11"/>
    <p:sldId id="275" r:id="rId12"/>
    <p:sldId id="27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6DA"/>
    <a:srgbClr val="C8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58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1554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9055CF-8DEB-4A02-949A-DE72B6AC5D37}" type="doc">
      <dgm:prSet loTypeId="urn:microsoft.com/office/officeart/2005/8/layout/hList6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E26FFC-9977-4BBC-BEC7-3D6B63754E52}">
      <dgm:prSet phldrT="[Text]" custT="1"/>
      <dgm:spPr/>
      <dgm:t>
        <a:bodyPr/>
        <a:lstStyle/>
        <a:p>
          <a:pPr algn="l" defTabSz="914400">
            <a:buNone/>
          </a:pPr>
          <a:r>
            <a:rPr lang="nl-NL" sz="1800" b="0" i="0" noProof="0" dirty="0" smtClean="0">
              <a:latin typeface="Calibri"/>
              <a:ea typeface="+mn-ea"/>
              <a:cs typeface="+mn-cs"/>
            </a:rPr>
            <a:t>Stap </a:t>
          </a:r>
          <a:r>
            <a:rPr lang="nl-NL" sz="1800" b="0" i="0" noProof="0" dirty="0" smtClean="0">
              <a:latin typeface="Calibri"/>
              <a:ea typeface="+mn-ea"/>
              <a:cs typeface="+mn-cs"/>
            </a:rPr>
            <a:t>1 - GitHub</a:t>
          </a:r>
        </a:p>
        <a:p>
          <a:pPr algn="l" defTabSz="914400">
            <a:buNone/>
          </a:pPr>
          <a:endParaRPr lang="nl-NL" sz="1800" b="0" i="0" noProof="0" dirty="0" smtClean="0">
            <a:latin typeface="Calibri"/>
            <a:ea typeface="+mn-ea"/>
            <a:cs typeface="+mn-cs"/>
          </a:endParaRPr>
        </a:p>
        <a:p>
          <a:pPr algn="l" defTabSz="914400">
            <a:buNone/>
          </a:pPr>
          <a:endParaRPr lang="nl-NL" sz="1800" b="0" i="0" noProof="0" dirty="0" smtClean="0">
            <a:latin typeface="Calibri"/>
            <a:ea typeface="+mn-ea"/>
            <a:cs typeface="+mn-cs"/>
          </a:endParaRPr>
        </a:p>
        <a:p>
          <a:pPr algn="l" defTabSz="914400">
            <a:buNone/>
          </a:pPr>
          <a:endParaRPr lang="nl-NL" sz="1800" b="0" i="0" noProof="0" dirty="0" smtClean="0">
            <a:latin typeface="Calibri"/>
            <a:ea typeface="+mn-ea"/>
            <a:cs typeface="+mn-cs"/>
          </a:endParaRPr>
        </a:p>
        <a:p>
          <a:pPr algn="l" defTabSz="914400">
            <a:buNone/>
          </a:pPr>
          <a:endParaRPr lang="nl-NL" sz="1800" b="0" i="0" noProof="0" dirty="0">
            <a:latin typeface="Calibri"/>
            <a:ea typeface="+mn-ea"/>
            <a:cs typeface="+mn-cs"/>
          </a:endParaRPr>
        </a:p>
      </dgm:t>
    </dgm:pt>
    <dgm:pt modelId="{5CEFBD89-2F4F-4B51-A98A-0F3C86494166}" type="parTrans" cxnId="{17E73148-9C08-4999-B21E-F3C5A0E3FC0C}">
      <dgm:prSet/>
      <dgm:spPr/>
      <dgm:t>
        <a:bodyPr/>
        <a:lstStyle/>
        <a:p>
          <a:endParaRPr lang="en-US"/>
        </a:p>
      </dgm:t>
    </dgm:pt>
    <dgm:pt modelId="{48634C00-2335-4923-9072-EB7482323D9C}" type="sibTrans" cxnId="{17E73148-9C08-4999-B21E-F3C5A0E3FC0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6D0E5D9F-7263-4526-A227-51301233F549}">
          <dgm:prSet phldrT="[Text]" custT="1"/>
          <dgm:spPr/>
          <dgm:t>
            <a:bodyPr/>
            <a:lstStyle/>
            <a:p>
              <a:pPr algn="l" defTabSz="914400">
                <a:buNone/>
              </a:pPr>
              <a:r>
                <a:rPr lang="nl-NL" sz="1800" b="0" i="0" noProof="0" dirty="0" smtClean="0">
                  <a:latin typeface="Calibri"/>
                  <a:ea typeface="+mn-ea"/>
                  <a:cs typeface="+mn-cs"/>
                </a:rPr>
                <a:t>Stap 2 – Lijnen genereren en bewegen</a:t>
              </a:r>
            </a:p>
            <a:p>
              <a:pPr algn="l" defTabSz="914400">
                <a:buNone/>
              </a:pPr>
              <a:endParaRPr lang="nl-NL" sz="1800" b="0" i="0" noProof="0" dirty="0" smtClean="0">
                <a:latin typeface="Calibri"/>
                <a:ea typeface="+mn-ea"/>
                <a:cs typeface="+mn-cs"/>
              </a:endParaRPr>
            </a:p>
            <a:p>
              <a:pPr algn="l" defTabSz="914400">
                <a:buNone/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f>
                      <m:fPr>
                        <m:ctrlPr>
                          <a:rPr lang="en-US" sz="1800" b="0" i="1" noProof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2 −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2−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lang="en-US" sz="1800" b="0" i="1" noProof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den>
                    </m:f>
                  </m:oMath>
                </m:oMathPara>
              </a14:m>
              <a:endParaRPr lang="nl-NL" sz="1800" b="0" i="0" noProof="0" dirty="0">
                <a:latin typeface="Calibri"/>
                <a:ea typeface="+mn-ea"/>
                <a:cs typeface="+mn-cs"/>
              </a:endParaRPr>
            </a:p>
          </dgm:t>
        </dgm:pt>
      </mc:Choice>
      <mc:Fallback>
        <dgm:pt modelId="{6D0E5D9F-7263-4526-A227-51301233F549}">
          <dgm:prSet phldrT="[Text]" custT="1"/>
          <dgm:spPr/>
          <dgm:t>
            <a:bodyPr/>
            <a:lstStyle/>
            <a:p>
              <a:pPr algn="l" defTabSz="914400">
                <a:buNone/>
              </a:pPr>
              <a:r>
                <a:rPr lang="nl-NL" sz="1800" b="0" i="0" noProof="0" dirty="0" smtClean="0">
                  <a:latin typeface="Calibri"/>
                  <a:ea typeface="+mn-ea"/>
                  <a:cs typeface="+mn-cs"/>
                </a:rPr>
                <a:t>Stap 2 – Lijnen genereren en bewegen</a:t>
              </a:r>
            </a:p>
            <a:p>
              <a:pPr algn="l" defTabSz="914400">
                <a:buNone/>
              </a:pPr>
              <a:endParaRPr lang="nl-NL" sz="1800" b="0" i="0" noProof="0" dirty="0" smtClean="0">
                <a:latin typeface="Calibri"/>
                <a:ea typeface="+mn-ea"/>
                <a:cs typeface="+mn-cs"/>
              </a:endParaRPr>
            </a:p>
            <a:p>
              <a:pPr algn="l" defTabSz="914400">
                <a:buNone/>
              </a:pPr>
              <a:r>
                <a:rPr lang="en-US" sz="1800" b="0" i="0" noProof="0" smtClean="0">
                  <a:latin typeface="Cambria Math" panose="02040503050406030204" pitchFamily="18" charset="0"/>
                  <a:ea typeface="+mn-ea"/>
                  <a:cs typeface="+mn-cs"/>
                </a:rPr>
                <a:t>(𝑦2 −𝑦1)/(𝑥2−𝑥1)</a:t>
              </a:r>
              <a:endParaRPr lang="nl-NL" sz="1800" b="0" i="0" noProof="0" dirty="0">
                <a:latin typeface="Calibri"/>
                <a:ea typeface="+mn-ea"/>
                <a:cs typeface="+mn-cs"/>
              </a:endParaRPr>
            </a:p>
          </dgm:t>
        </dgm:pt>
      </mc:Fallback>
    </mc:AlternateContent>
    <dgm:pt modelId="{23416D07-25F8-426C-BC65-639E6BCF4D6D}" type="parTrans" cxnId="{C8C462C6-33A3-4E8B-91FE-36DBE92F1C4A}">
      <dgm:prSet/>
      <dgm:spPr/>
      <dgm:t>
        <a:bodyPr/>
        <a:lstStyle/>
        <a:p>
          <a:endParaRPr lang="en-US"/>
        </a:p>
      </dgm:t>
    </dgm:pt>
    <dgm:pt modelId="{DE289E29-1989-4D8E-8AA6-F030105B3F13}" type="sibTrans" cxnId="{C8C462C6-33A3-4E8B-91FE-36DBE92F1C4A}">
      <dgm:prSet/>
      <dgm:spPr/>
      <dgm:t>
        <a:bodyPr/>
        <a:lstStyle/>
        <a:p>
          <a:endParaRPr lang="en-US"/>
        </a:p>
      </dgm:t>
    </dgm:pt>
    <dgm:pt modelId="{E5E95E82-EF79-43CA-AA86-43B0E1CBCD3F}">
      <dgm:prSet phldrT="[Text]" custT="1"/>
      <dgm:spPr/>
      <dgm:t>
        <a:bodyPr/>
        <a:lstStyle/>
        <a:p>
          <a:pPr algn="l" defTabSz="914400">
            <a:buNone/>
          </a:pPr>
          <a:r>
            <a:rPr lang="nl-NL" sz="1800" b="0" i="0" noProof="0" dirty="0" smtClean="0">
              <a:latin typeface="Calibri"/>
              <a:ea typeface="+mn-ea"/>
              <a:cs typeface="+mn-cs"/>
            </a:rPr>
            <a:t>Stap </a:t>
          </a:r>
          <a:r>
            <a:rPr lang="nl-NL" sz="1800" b="0" i="0" noProof="0" dirty="0" smtClean="0">
              <a:latin typeface="Calibri"/>
              <a:ea typeface="+mn-ea"/>
              <a:cs typeface="+mn-cs"/>
            </a:rPr>
            <a:t>3 – Personen opvullen</a:t>
          </a:r>
        </a:p>
        <a:p>
          <a:pPr algn="l" defTabSz="914400">
            <a:buNone/>
          </a:pPr>
          <a:endParaRPr lang="nl-NL" sz="1800" b="0" i="0" noProof="0" dirty="0" smtClean="0">
            <a:latin typeface="Calibri"/>
            <a:ea typeface="+mn-ea"/>
            <a:cs typeface="+mn-cs"/>
          </a:endParaRPr>
        </a:p>
        <a:p>
          <a:pPr algn="l" defTabSz="914400">
            <a:buNone/>
          </a:pPr>
          <a:endParaRPr lang="nl-NL" sz="1800" b="0" i="0" noProof="0" dirty="0" smtClean="0">
            <a:latin typeface="Calibri"/>
            <a:ea typeface="+mn-ea"/>
            <a:cs typeface="+mn-cs"/>
          </a:endParaRPr>
        </a:p>
        <a:p>
          <a:pPr algn="l" defTabSz="914400">
            <a:buNone/>
          </a:pPr>
          <a:endParaRPr lang="nl-NL" sz="1800" b="0" i="0" noProof="0" dirty="0">
            <a:latin typeface="Calibri"/>
            <a:ea typeface="+mn-ea"/>
            <a:cs typeface="+mn-cs"/>
          </a:endParaRPr>
        </a:p>
      </dgm:t>
    </dgm:pt>
    <dgm:pt modelId="{FD76A3AE-1B6C-45A0-8E84-63160283749F}" type="parTrans" cxnId="{A76240AD-13F6-40C0-BD9B-102D5EC0AE51}">
      <dgm:prSet/>
      <dgm:spPr/>
      <dgm:t>
        <a:bodyPr/>
        <a:lstStyle/>
        <a:p>
          <a:endParaRPr lang="en-US"/>
        </a:p>
      </dgm:t>
    </dgm:pt>
    <dgm:pt modelId="{BF76010C-5523-4E13-B3E7-886DCE6AEBD4}" type="sibTrans" cxnId="{A76240AD-13F6-40C0-BD9B-102D5EC0AE51}">
      <dgm:prSet/>
      <dgm:spPr/>
      <dgm:t>
        <a:bodyPr/>
        <a:lstStyle/>
        <a:p>
          <a:endParaRPr lang="en-US"/>
        </a:p>
      </dgm:t>
    </dgm:pt>
    <dgm:pt modelId="{B39D33A8-ED5F-4C5D-BA55-341A7E542772}">
      <dgm:prSet phldrT="[Text]" custT="1"/>
      <dgm:spPr/>
      <dgm:t>
        <a:bodyPr/>
        <a:lstStyle/>
        <a:p>
          <a:pPr algn="l" defTabSz="914400">
            <a:buNone/>
          </a:pPr>
          <a:r>
            <a:rPr lang="nl-NL" sz="1800" b="0" i="0" noProof="0" dirty="0" smtClean="0">
              <a:latin typeface="Calibri"/>
              <a:ea typeface="+mn-ea"/>
              <a:cs typeface="+mn-cs"/>
            </a:rPr>
            <a:t>Stap 5 – Code </a:t>
          </a:r>
          <a:r>
            <a:rPr lang="nl-NL" sz="1800" b="0" i="0" noProof="0" dirty="0" err="1" smtClean="0">
              <a:latin typeface="Calibri"/>
              <a:ea typeface="+mn-ea"/>
              <a:cs typeface="+mn-cs"/>
            </a:rPr>
            <a:t>refactoren</a:t>
          </a:r>
          <a:endParaRPr lang="nl-NL" sz="1800" b="0" i="0" noProof="0" dirty="0" smtClean="0">
            <a:latin typeface="Calibri"/>
            <a:ea typeface="+mn-ea"/>
            <a:cs typeface="+mn-cs"/>
          </a:endParaRPr>
        </a:p>
        <a:p>
          <a:pPr algn="l" defTabSz="914400">
            <a:buNone/>
          </a:pPr>
          <a:endParaRPr lang="nl-NL" sz="1800" b="0" i="0" noProof="0" dirty="0" smtClean="0">
            <a:latin typeface="Calibri"/>
            <a:ea typeface="+mn-ea"/>
            <a:cs typeface="+mn-cs"/>
          </a:endParaRPr>
        </a:p>
        <a:p>
          <a:pPr algn="l" defTabSz="914400">
            <a:buNone/>
          </a:pPr>
          <a:endParaRPr lang="nl-NL" sz="1800" b="0" i="0" noProof="0" dirty="0" smtClean="0">
            <a:latin typeface="Calibri"/>
            <a:ea typeface="+mn-ea"/>
            <a:cs typeface="+mn-cs"/>
          </a:endParaRPr>
        </a:p>
        <a:p>
          <a:pPr algn="l" defTabSz="914400">
            <a:buNone/>
          </a:pPr>
          <a:endParaRPr lang="nl-NL" sz="1800" b="0" i="0" noProof="0" dirty="0" smtClean="0">
            <a:latin typeface="Calibri"/>
            <a:ea typeface="+mn-ea"/>
            <a:cs typeface="+mn-cs"/>
          </a:endParaRPr>
        </a:p>
        <a:p>
          <a:pPr algn="l" defTabSz="914400">
            <a:buNone/>
          </a:pPr>
          <a:endParaRPr lang="nl-NL" sz="1800" b="0" i="0" noProof="0" dirty="0">
            <a:latin typeface="Calibri"/>
            <a:ea typeface="+mn-ea"/>
            <a:cs typeface="+mn-cs"/>
          </a:endParaRPr>
        </a:p>
      </dgm:t>
    </dgm:pt>
    <dgm:pt modelId="{9C91FE0A-548E-4FAF-89DB-22987A124308}" type="parTrans" cxnId="{24FA8B54-C207-454C-9470-A73125810A77}">
      <dgm:prSet/>
      <dgm:spPr/>
      <dgm:t>
        <a:bodyPr/>
        <a:lstStyle/>
        <a:p>
          <a:endParaRPr lang="nl-NL"/>
        </a:p>
      </dgm:t>
    </dgm:pt>
    <dgm:pt modelId="{BD064D52-473C-4C51-B0A0-A8638E372001}" type="sibTrans" cxnId="{24FA8B54-C207-454C-9470-A73125810A77}">
      <dgm:prSet/>
      <dgm:spPr/>
      <dgm:t>
        <a:bodyPr/>
        <a:lstStyle/>
        <a:p>
          <a:endParaRPr lang="nl-NL"/>
        </a:p>
      </dgm:t>
    </dgm:pt>
    <dgm:pt modelId="{D9BA817A-6836-47F6-AB70-7324EAC6D637}">
      <dgm:prSet phldrT="[Text]" custT="1"/>
      <dgm:spPr/>
      <dgm:t>
        <a:bodyPr/>
        <a:lstStyle/>
        <a:p>
          <a:pPr algn="l" defTabSz="914400">
            <a:buNone/>
          </a:pPr>
          <a:r>
            <a:rPr lang="nl-NL" sz="1800" b="0" i="0" noProof="0" dirty="0" smtClean="0">
              <a:latin typeface="Calibri"/>
              <a:ea typeface="+mn-ea"/>
              <a:cs typeface="+mn-cs"/>
            </a:rPr>
            <a:t>Stap 4 – Kleuren veranderen</a:t>
          </a:r>
        </a:p>
        <a:p>
          <a:pPr algn="l" defTabSz="914400">
            <a:buNone/>
          </a:pPr>
          <a:endParaRPr lang="nl-NL" sz="1800" b="0" i="0" noProof="0" dirty="0" smtClean="0">
            <a:latin typeface="Calibri"/>
            <a:ea typeface="+mn-ea"/>
            <a:cs typeface="+mn-cs"/>
          </a:endParaRPr>
        </a:p>
        <a:p>
          <a:pPr algn="l" defTabSz="914400">
            <a:buNone/>
          </a:pPr>
          <a:endParaRPr lang="nl-NL" sz="1800" b="0" i="0" noProof="0" dirty="0" smtClean="0">
            <a:latin typeface="Calibri"/>
            <a:ea typeface="+mn-ea"/>
            <a:cs typeface="+mn-cs"/>
          </a:endParaRPr>
        </a:p>
        <a:p>
          <a:pPr algn="l" defTabSz="914400">
            <a:buNone/>
          </a:pPr>
          <a:endParaRPr lang="nl-NL" sz="1800" b="0" i="0" noProof="0" dirty="0" smtClean="0">
            <a:latin typeface="Calibri"/>
            <a:ea typeface="+mn-ea"/>
            <a:cs typeface="+mn-cs"/>
          </a:endParaRPr>
        </a:p>
        <a:p>
          <a:pPr algn="l" defTabSz="914400">
            <a:buNone/>
          </a:pPr>
          <a:endParaRPr lang="nl-NL" sz="1800" b="0" i="0" noProof="0" dirty="0">
            <a:latin typeface="Calibri"/>
            <a:ea typeface="+mn-ea"/>
            <a:cs typeface="+mn-cs"/>
          </a:endParaRPr>
        </a:p>
      </dgm:t>
    </dgm:pt>
    <dgm:pt modelId="{4D9B17F2-6657-49F0-8DF8-B3D675356233}" type="parTrans" cxnId="{DCEF9E59-8097-4447-9BE0-61D10F9CF52E}">
      <dgm:prSet/>
      <dgm:spPr/>
      <dgm:t>
        <a:bodyPr/>
        <a:lstStyle/>
        <a:p>
          <a:endParaRPr lang="nl-NL"/>
        </a:p>
      </dgm:t>
    </dgm:pt>
    <dgm:pt modelId="{DD97CF59-D8B8-4B18-B876-F10892DA1A03}" type="sibTrans" cxnId="{DCEF9E59-8097-4447-9BE0-61D10F9CF52E}">
      <dgm:prSet/>
      <dgm:spPr/>
      <dgm:t>
        <a:bodyPr/>
        <a:lstStyle/>
        <a:p>
          <a:endParaRPr lang="nl-NL"/>
        </a:p>
      </dgm:t>
    </dgm:pt>
    <dgm:pt modelId="{6F1872F4-A030-4D64-A17C-72EA1ABBD62E}" type="pres">
      <dgm:prSet presAssocID="{CF9055CF-8DEB-4A02-949A-DE72B6AC5D3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AD9059A-916A-4916-A2A8-B42491568DD3}" type="pres">
      <dgm:prSet presAssocID="{B6E26FFC-9977-4BBC-BEC7-3D6B63754E5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AEACD1-F8CF-4528-8379-DAA829B3790B}" type="pres">
      <dgm:prSet presAssocID="{48634C00-2335-4923-9072-EB7482323D9C}" presName="sibTrans" presStyleCnt="0"/>
      <dgm:spPr/>
    </dgm:pt>
    <dgm:pt modelId="{25A33852-3C4B-4406-8856-3A4D6201948C}" type="pres">
      <dgm:prSet presAssocID="{6D0E5D9F-7263-4526-A227-51301233F549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2EDDC3-60FD-463F-A6DB-A597D604B642}" type="pres">
      <dgm:prSet presAssocID="{DE289E29-1989-4D8E-8AA6-F030105B3F13}" presName="sibTrans" presStyleCnt="0"/>
      <dgm:spPr/>
    </dgm:pt>
    <dgm:pt modelId="{86146B22-5360-4D1B-AC91-3378F10134EE}" type="pres">
      <dgm:prSet presAssocID="{E5E95E82-EF79-43CA-AA86-43B0E1CBCD3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333E23-3F31-477B-918B-7DA9786C7559}" type="pres">
      <dgm:prSet presAssocID="{BF76010C-5523-4E13-B3E7-886DCE6AEBD4}" presName="sibTrans" presStyleCnt="0"/>
      <dgm:spPr/>
    </dgm:pt>
    <dgm:pt modelId="{3208BE20-583D-46E2-9B4C-D0749BFBDD5B}" type="pres">
      <dgm:prSet presAssocID="{D9BA817A-6836-47F6-AB70-7324EAC6D63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C83B275D-E3CA-4610-9204-C5873AFAD7F3}" type="pres">
      <dgm:prSet presAssocID="{DD97CF59-D8B8-4B18-B876-F10892DA1A03}" presName="sibTrans" presStyleCnt="0"/>
      <dgm:spPr/>
    </dgm:pt>
    <dgm:pt modelId="{6EF3834B-C9C2-4143-BFF3-754B80367DB5}" type="pres">
      <dgm:prSet presAssocID="{B39D33A8-ED5F-4C5D-BA55-341A7E542772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DCEF9E59-8097-4447-9BE0-61D10F9CF52E}" srcId="{CF9055CF-8DEB-4A02-949A-DE72B6AC5D37}" destId="{D9BA817A-6836-47F6-AB70-7324EAC6D637}" srcOrd="3" destOrd="0" parTransId="{4D9B17F2-6657-49F0-8DF8-B3D675356233}" sibTransId="{DD97CF59-D8B8-4B18-B876-F10892DA1A03}"/>
    <dgm:cxn modelId="{24179AE2-AA7E-4702-A358-E95F80152CCA}" type="presOf" srcId="{CF9055CF-8DEB-4A02-949A-DE72B6AC5D37}" destId="{6F1872F4-A030-4D64-A17C-72EA1ABBD62E}" srcOrd="0" destOrd="0" presId="urn:microsoft.com/office/officeart/2005/8/layout/hList6"/>
    <dgm:cxn modelId="{A76240AD-13F6-40C0-BD9B-102D5EC0AE51}" srcId="{CF9055CF-8DEB-4A02-949A-DE72B6AC5D37}" destId="{E5E95E82-EF79-43CA-AA86-43B0E1CBCD3F}" srcOrd="2" destOrd="0" parTransId="{FD76A3AE-1B6C-45A0-8E84-63160283749F}" sibTransId="{BF76010C-5523-4E13-B3E7-886DCE6AEBD4}"/>
    <dgm:cxn modelId="{2FA258D4-5B38-426D-B0D7-CD8F217A1137}" type="presOf" srcId="{E5E95E82-EF79-43CA-AA86-43B0E1CBCD3F}" destId="{86146B22-5360-4D1B-AC91-3378F10134EE}" srcOrd="0" destOrd="0" presId="urn:microsoft.com/office/officeart/2005/8/layout/hList6"/>
    <dgm:cxn modelId="{0676BA07-1135-49D0-993A-27A9F99FC0CD}" type="presOf" srcId="{B6E26FFC-9977-4BBC-BEC7-3D6B63754E52}" destId="{DAD9059A-916A-4916-A2A8-B42491568DD3}" srcOrd="0" destOrd="0" presId="urn:microsoft.com/office/officeart/2005/8/layout/hList6"/>
    <dgm:cxn modelId="{62E717B6-0C39-4915-A95B-AF47349F2B58}" type="presOf" srcId="{D9BA817A-6836-47F6-AB70-7324EAC6D637}" destId="{3208BE20-583D-46E2-9B4C-D0749BFBDD5B}" srcOrd="0" destOrd="0" presId="urn:microsoft.com/office/officeart/2005/8/layout/hList6"/>
    <dgm:cxn modelId="{77BD0D2D-7C4E-49B3-9A72-0FD33F32D294}" type="presOf" srcId="{6D0E5D9F-7263-4526-A227-51301233F549}" destId="{25A33852-3C4B-4406-8856-3A4D6201948C}" srcOrd="0" destOrd="0" presId="urn:microsoft.com/office/officeart/2005/8/layout/hList6"/>
    <dgm:cxn modelId="{C8C462C6-33A3-4E8B-91FE-36DBE92F1C4A}" srcId="{CF9055CF-8DEB-4A02-949A-DE72B6AC5D37}" destId="{6D0E5D9F-7263-4526-A227-51301233F549}" srcOrd="1" destOrd="0" parTransId="{23416D07-25F8-426C-BC65-639E6BCF4D6D}" sibTransId="{DE289E29-1989-4D8E-8AA6-F030105B3F13}"/>
    <dgm:cxn modelId="{17E73148-9C08-4999-B21E-F3C5A0E3FC0C}" srcId="{CF9055CF-8DEB-4A02-949A-DE72B6AC5D37}" destId="{B6E26FFC-9977-4BBC-BEC7-3D6B63754E52}" srcOrd="0" destOrd="0" parTransId="{5CEFBD89-2F4F-4B51-A98A-0F3C86494166}" sibTransId="{48634C00-2335-4923-9072-EB7482323D9C}"/>
    <dgm:cxn modelId="{24FA8B54-C207-454C-9470-A73125810A77}" srcId="{CF9055CF-8DEB-4A02-949A-DE72B6AC5D37}" destId="{B39D33A8-ED5F-4C5D-BA55-341A7E542772}" srcOrd="4" destOrd="0" parTransId="{9C91FE0A-548E-4FAF-89DB-22987A124308}" sibTransId="{BD064D52-473C-4C51-B0A0-A8638E372001}"/>
    <dgm:cxn modelId="{A3E027A9-857E-474E-BA50-8ED37E217E84}" type="presOf" srcId="{B39D33A8-ED5F-4C5D-BA55-341A7E542772}" destId="{6EF3834B-C9C2-4143-BFF3-754B80367DB5}" srcOrd="0" destOrd="0" presId="urn:microsoft.com/office/officeart/2005/8/layout/hList6"/>
    <dgm:cxn modelId="{FD54A181-98DF-439C-9CA4-93CD1333DEC4}" type="presParOf" srcId="{6F1872F4-A030-4D64-A17C-72EA1ABBD62E}" destId="{DAD9059A-916A-4916-A2A8-B42491568DD3}" srcOrd="0" destOrd="0" presId="urn:microsoft.com/office/officeart/2005/8/layout/hList6"/>
    <dgm:cxn modelId="{B910F504-589D-4168-B820-FECB0EF26955}" type="presParOf" srcId="{6F1872F4-A030-4D64-A17C-72EA1ABBD62E}" destId="{39AEACD1-F8CF-4528-8379-DAA829B3790B}" srcOrd="1" destOrd="0" presId="urn:microsoft.com/office/officeart/2005/8/layout/hList6"/>
    <dgm:cxn modelId="{AEDC4C6E-DC7C-4364-8563-E748313EFA17}" type="presParOf" srcId="{6F1872F4-A030-4D64-A17C-72EA1ABBD62E}" destId="{25A33852-3C4B-4406-8856-3A4D6201948C}" srcOrd="2" destOrd="0" presId="urn:microsoft.com/office/officeart/2005/8/layout/hList6"/>
    <dgm:cxn modelId="{CBF7D188-2B16-4153-AEAE-C484C833188A}" type="presParOf" srcId="{6F1872F4-A030-4D64-A17C-72EA1ABBD62E}" destId="{562EDDC3-60FD-463F-A6DB-A597D604B642}" srcOrd="3" destOrd="0" presId="urn:microsoft.com/office/officeart/2005/8/layout/hList6"/>
    <dgm:cxn modelId="{A7220034-7FD2-4082-91F9-5EDDE0F524D0}" type="presParOf" srcId="{6F1872F4-A030-4D64-A17C-72EA1ABBD62E}" destId="{86146B22-5360-4D1B-AC91-3378F10134EE}" srcOrd="4" destOrd="0" presId="urn:microsoft.com/office/officeart/2005/8/layout/hList6"/>
    <dgm:cxn modelId="{16292F3A-2D1C-4E9D-82C2-142B0C05819B}" type="presParOf" srcId="{6F1872F4-A030-4D64-A17C-72EA1ABBD62E}" destId="{67333E23-3F31-477B-918B-7DA9786C7559}" srcOrd="5" destOrd="0" presId="urn:microsoft.com/office/officeart/2005/8/layout/hList6"/>
    <dgm:cxn modelId="{10F2004F-79BF-4ED9-B51B-005EF072B9E0}" type="presParOf" srcId="{6F1872F4-A030-4D64-A17C-72EA1ABBD62E}" destId="{3208BE20-583D-46E2-9B4C-D0749BFBDD5B}" srcOrd="6" destOrd="0" presId="urn:microsoft.com/office/officeart/2005/8/layout/hList6"/>
    <dgm:cxn modelId="{0FEC27C0-AA69-4DE8-948C-1733B4B716A0}" type="presParOf" srcId="{6F1872F4-A030-4D64-A17C-72EA1ABBD62E}" destId="{C83B275D-E3CA-4610-9204-C5873AFAD7F3}" srcOrd="7" destOrd="0" presId="urn:microsoft.com/office/officeart/2005/8/layout/hList6"/>
    <dgm:cxn modelId="{37D0ED66-9F1B-422E-9F32-4F0A589D6CA3}" type="presParOf" srcId="{6F1872F4-A030-4D64-A17C-72EA1ABBD62E}" destId="{6EF3834B-C9C2-4143-BFF3-754B80367DB5}" srcOrd="8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9055CF-8DEB-4A02-949A-DE72B6AC5D37}" type="doc">
      <dgm:prSet loTypeId="urn:microsoft.com/office/officeart/2005/8/layout/hList6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E26FFC-9977-4BBC-BEC7-3D6B63754E52}">
      <dgm:prSet phldrT="[Text]" custT="1"/>
      <dgm:spPr/>
      <dgm:t>
        <a:bodyPr/>
        <a:lstStyle/>
        <a:p>
          <a:pPr algn="l" defTabSz="914400">
            <a:buNone/>
          </a:pPr>
          <a:r>
            <a:rPr lang="nl-NL" sz="1800" b="0" i="0" noProof="0" dirty="0" smtClean="0">
              <a:latin typeface="Calibri"/>
              <a:ea typeface="+mn-ea"/>
              <a:cs typeface="+mn-cs"/>
            </a:rPr>
            <a:t>Stap </a:t>
          </a:r>
          <a:r>
            <a:rPr lang="nl-NL" sz="1800" b="0" i="0" noProof="0" dirty="0" smtClean="0">
              <a:latin typeface="Calibri"/>
              <a:ea typeface="+mn-ea"/>
              <a:cs typeface="+mn-cs"/>
            </a:rPr>
            <a:t>1 - GitHub</a:t>
          </a:r>
        </a:p>
        <a:p>
          <a:pPr algn="l" defTabSz="914400">
            <a:buNone/>
          </a:pPr>
          <a:endParaRPr lang="nl-NL" sz="1800" b="0" i="0" noProof="0" dirty="0" smtClean="0">
            <a:latin typeface="Calibri"/>
            <a:ea typeface="+mn-ea"/>
            <a:cs typeface="+mn-cs"/>
          </a:endParaRPr>
        </a:p>
        <a:p>
          <a:pPr algn="l" defTabSz="914400">
            <a:buNone/>
          </a:pPr>
          <a:endParaRPr lang="nl-NL" sz="1800" b="0" i="0" noProof="0" dirty="0" smtClean="0">
            <a:latin typeface="Calibri"/>
            <a:ea typeface="+mn-ea"/>
            <a:cs typeface="+mn-cs"/>
          </a:endParaRPr>
        </a:p>
        <a:p>
          <a:pPr algn="l" defTabSz="914400">
            <a:buNone/>
          </a:pPr>
          <a:endParaRPr lang="nl-NL" sz="1800" b="0" i="0" noProof="0" dirty="0" smtClean="0">
            <a:latin typeface="Calibri"/>
            <a:ea typeface="+mn-ea"/>
            <a:cs typeface="+mn-cs"/>
          </a:endParaRPr>
        </a:p>
        <a:p>
          <a:pPr algn="l" defTabSz="914400">
            <a:buNone/>
          </a:pPr>
          <a:endParaRPr lang="nl-NL" sz="1800" b="0" i="0" noProof="0" dirty="0">
            <a:latin typeface="Calibri"/>
            <a:ea typeface="+mn-ea"/>
            <a:cs typeface="+mn-cs"/>
          </a:endParaRPr>
        </a:p>
      </dgm:t>
    </dgm:pt>
    <dgm:pt modelId="{5CEFBD89-2F4F-4B51-A98A-0F3C86494166}" type="parTrans" cxnId="{17E73148-9C08-4999-B21E-F3C5A0E3FC0C}">
      <dgm:prSet/>
      <dgm:spPr/>
      <dgm:t>
        <a:bodyPr/>
        <a:lstStyle/>
        <a:p>
          <a:endParaRPr lang="en-US"/>
        </a:p>
      </dgm:t>
    </dgm:pt>
    <dgm:pt modelId="{48634C00-2335-4923-9072-EB7482323D9C}" type="sibTrans" cxnId="{17E73148-9C08-4999-B21E-F3C5A0E3FC0C}">
      <dgm:prSet/>
      <dgm:spPr/>
      <dgm:t>
        <a:bodyPr/>
        <a:lstStyle/>
        <a:p>
          <a:endParaRPr lang="en-US"/>
        </a:p>
      </dgm:t>
    </dgm:pt>
    <dgm:pt modelId="{6D0E5D9F-7263-4526-A227-51301233F549}">
      <dgm:prSet phldrT="[Text]" custT="1"/>
      <dgm:spPr>
        <a:blipFill>
          <a:blip xmlns:r="http://schemas.openxmlformats.org/officeDocument/2006/relationships" r:embed="rId1"/>
          <a:stretch>
            <a:fillRect l="-660"/>
          </a:stretch>
        </a:blipFill>
      </dgm:spPr>
      <dgm:t>
        <a:bodyPr/>
        <a:lstStyle/>
        <a:p>
          <a:r>
            <a:rPr lang="nl-BE">
              <a:noFill/>
            </a:rPr>
            <a:t> </a:t>
          </a:r>
        </a:p>
      </dgm:t>
    </dgm:pt>
    <dgm:pt modelId="{23416D07-25F8-426C-BC65-639E6BCF4D6D}" type="parTrans" cxnId="{C8C462C6-33A3-4E8B-91FE-36DBE92F1C4A}">
      <dgm:prSet/>
      <dgm:spPr/>
      <dgm:t>
        <a:bodyPr/>
        <a:lstStyle/>
        <a:p>
          <a:endParaRPr lang="en-US"/>
        </a:p>
      </dgm:t>
    </dgm:pt>
    <dgm:pt modelId="{DE289E29-1989-4D8E-8AA6-F030105B3F13}" type="sibTrans" cxnId="{C8C462C6-33A3-4E8B-91FE-36DBE92F1C4A}">
      <dgm:prSet/>
      <dgm:spPr/>
      <dgm:t>
        <a:bodyPr/>
        <a:lstStyle/>
        <a:p>
          <a:endParaRPr lang="en-US"/>
        </a:p>
      </dgm:t>
    </dgm:pt>
    <dgm:pt modelId="{E5E95E82-EF79-43CA-AA86-43B0E1CBCD3F}">
      <dgm:prSet phldrT="[Text]" custT="1"/>
      <dgm:spPr/>
      <dgm:t>
        <a:bodyPr/>
        <a:lstStyle/>
        <a:p>
          <a:pPr algn="l" defTabSz="914400">
            <a:buNone/>
          </a:pPr>
          <a:r>
            <a:rPr lang="nl-NL" sz="1800" b="0" i="0" noProof="0" dirty="0" smtClean="0">
              <a:latin typeface="Calibri"/>
              <a:ea typeface="+mn-ea"/>
              <a:cs typeface="+mn-cs"/>
            </a:rPr>
            <a:t>Stap </a:t>
          </a:r>
          <a:r>
            <a:rPr lang="nl-NL" sz="1800" b="0" i="0" noProof="0" dirty="0" smtClean="0">
              <a:latin typeface="Calibri"/>
              <a:ea typeface="+mn-ea"/>
              <a:cs typeface="+mn-cs"/>
            </a:rPr>
            <a:t>3 – Personen opvullen</a:t>
          </a:r>
        </a:p>
        <a:p>
          <a:pPr algn="l" defTabSz="914400">
            <a:buNone/>
          </a:pPr>
          <a:endParaRPr lang="nl-NL" sz="1800" b="0" i="0" noProof="0" dirty="0" smtClean="0">
            <a:latin typeface="Calibri"/>
            <a:ea typeface="+mn-ea"/>
            <a:cs typeface="+mn-cs"/>
          </a:endParaRPr>
        </a:p>
        <a:p>
          <a:pPr algn="l" defTabSz="914400">
            <a:buNone/>
          </a:pPr>
          <a:endParaRPr lang="nl-NL" sz="1800" b="0" i="0" noProof="0" dirty="0" smtClean="0">
            <a:latin typeface="Calibri"/>
            <a:ea typeface="+mn-ea"/>
            <a:cs typeface="+mn-cs"/>
          </a:endParaRPr>
        </a:p>
        <a:p>
          <a:pPr algn="l" defTabSz="914400">
            <a:buNone/>
          </a:pPr>
          <a:endParaRPr lang="nl-NL" sz="1800" b="0" i="0" noProof="0" dirty="0">
            <a:latin typeface="Calibri"/>
            <a:ea typeface="+mn-ea"/>
            <a:cs typeface="+mn-cs"/>
          </a:endParaRPr>
        </a:p>
      </dgm:t>
    </dgm:pt>
    <dgm:pt modelId="{FD76A3AE-1B6C-45A0-8E84-63160283749F}" type="parTrans" cxnId="{A76240AD-13F6-40C0-BD9B-102D5EC0AE51}">
      <dgm:prSet/>
      <dgm:spPr/>
      <dgm:t>
        <a:bodyPr/>
        <a:lstStyle/>
        <a:p>
          <a:endParaRPr lang="en-US"/>
        </a:p>
      </dgm:t>
    </dgm:pt>
    <dgm:pt modelId="{BF76010C-5523-4E13-B3E7-886DCE6AEBD4}" type="sibTrans" cxnId="{A76240AD-13F6-40C0-BD9B-102D5EC0AE51}">
      <dgm:prSet/>
      <dgm:spPr/>
      <dgm:t>
        <a:bodyPr/>
        <a:lstStyle/>
        <a:p>
          <a:endParaRPr lang="en-US"/>
        </a:p>
      </dgm:t>
    </dgm:pt>
    <dgm:pt modelId="{B39D33A8-ED5F-4C5D-BA55-341A7E542772}">
      <dgm:prSet phldrT="[Text]" custT="1"/>
      <dgm:spPr/>
      <dgm:t>
        <a:bodyPr/>
        <a:lstStyle/>
        <a:p>
          <a:pPr algn="l" defTabSz="914400">
            <a:buNone/>
          </a:pPr>
          <a:r>
            <a:rPr lang="nl-NL" sz="1800" b="0" i="0" noProof="0" dirty="0" smtClean="0">
              <a:latin typeface="Calibri"/>
              <a:ea typeface="+mn-ea"/>
              <a:cs typeface="+mn-cs"/>
            </a:rPr>
            <a:t>Stap 5 – Code </a:t>
          </a:r>
          <a:r>
            <a:rPr lang="nl-NL" sz="1800" b="0" i="0" noProof="0" dirty="0" err="1" smtClean="0">
              <a:latin typeface="Calibri"/>
              <a:ea typeface="+mn-ea"/>
              <a:cs typeface="+mn-cs"/>
            </a:rPr>
            <a:t>refactoren</a:t>
          </a:r>
          <a:endParaRPr lang="nl-NL" sz="1800" b="0" i="0" noProof="0" dirty="0" smtClean="0">
            <a:latin typeface="Calibri"/>
            <a:ea typeface="+mn-ea"/>
            <a:cs typeface="+mn-cs"/>
          </a:endParaRPr>
        </a:p>
        <a:p>
          <a:pPr algn="l" defTabSz="914400">
            <a:buNone/>
          </a:pPr>
          <a:endParaRPr lang="nl-NL" sz="1800" b="0" i="0" noProof="0" dirty="0" smtClean="0">
            <a:latin typeface="Calibri"/>
            <a:ea typeface="+mn-ea"/>
            <a:cs typeface="+mn-cs"/>
          </a:endParaRPr>
        </a:p>
        <a:p>
          <a:pPr algn="l" defTabSz="914400">
            <a:buNone/>
          </a:pPr>
          <a:endParaRPr lang="nl-NL" sz="1800" b="0" i="0" noProof="0" dirty="0" smtClean="0">
            <a:latin typeface="Calibri"/>
            <a:ea typeface="+mn-ea"/>
            <a:cs typeface="+mn-cs"/>
          </a:endParaRPr>
        </a:p>
        <a:p>
          <a:pPr algn="l" defTabSz="914400">
            <a:buNone/>
          </a:pPr>
          <a:endParaRPr lang="nl-NL" sz="1800" b="0" i="0" noProof="0" dirty="0" smtClean="0">
            <a:latin typeface="Calibri"/>
            <a:ea typeface="+mn-ea"/>
            <a:cs typeface="+mn-cs"/>
          </a:endParaRPr>
        </a:p>
        <a:p>
          <a:pPr algn="l" defTabSz="914400">
            <a:buNone/>
          </a:pPr>
          <a:endParaRPr lang="nl-NL" sz="1800" b="0" i="0" noProof="0" dirty="0">
            <a:latin typeface="Calibri"/>
            <a:ea typeface="+mn-ea"/>
            <a:cs typeface="+mn-cs"/>
          </a:endParaRPr>
        </a:p>
      </dgm:t>
    </dgm:pt>
    <dgm:pt modelId="{9C91FE0A-548E-4FAF-89DB-22987A124308}" type="parTrans" cxnId="{24FA8B54-C207-454C-9470-A73125810A77}">
      <dgm:prSet/>
      <dgm:spPr/>
      <dgm:t>
        <a:bodyPr/>
        <a:lstStyle/>
        <a:p>
          <a:endParaRPr lang="nl-NL"/>
        </a:p>
      </dgm:t>
    </dgm:pt>
    <dgm:pt modelId="{BD064D52-473C-4C51-B0A0-A8638E372001}" type="sibTrans" cxnId="{24FA8B54-C207-454C-9470-A73125810A77}">
      <dgm:prSet/>
      <dgm:spPr/>
      <dgm:t>
        <a:bodyPr/>
        <a:lstStyle/>
        <a:p>
          <a:endParaRPr lang="nl-NL"/>
        </a:p>
      </dgm:t>
    </dgm:pt>
    <dgm:pt modelId="{D9BA817A-6836-47F6-AB70-7324EAC6D637}">
      <dgm:prSet phldrT="[Text]" custT="1"/>
      <dgm:spPr/>
      <dgm:t>
        <a:bodyPr/>
        <a:lstStyle/>
        <a:p>
          <a:pPr algn="l" defTabSz="914400">
            <a:buNone/>
          </a:pPr>
          <a:r>
            <a:rPr lang="nl-NL" sz="1800" b="0" i="0" noProof="0" dirty="0" smtClean="0">
              <a:latin typeface="Calibri"/>
              <a:ea typeface="+mn-ea"/>
              <a:cs typeface="+mn-cs"/>
            </a:rPr>
            <a:t>Stap 4 – Kleuren veranderen</a:t>
          </a:r>
        </a:p>
        <a:p>
          <a:pPr algn="l" defTabSz="914400">
            <a:buNone/>
          </a:pPr>
          <a:endParaRPr lang="nl-NL" sz="1800" b="0" i="0" noProof="0" dirty="0" smtClean="0">
            <a:latin typeface="Calibri"/>
            <a:ea typeface="+mn-ea"/>
            <a:cs typeface="+mn-cs"/>
          </a:endParaRPr>
        </a:p>
        <a:p>
          <a:pPr algn="l" defTabSz="914400">
            <a:buNone/>
          </a:pPr>
          <a:endParaRPr lang="nl-NL" sz="1800" b="0" i="0" noProof="0" dirty="0" smtClean="0">
            <a:latin typeface="Calibri"/>
            <a:ea typeface="+mn-ea"/>
            <a:cs typeface="+mn-cs"/>
          </a:endParaRPr>
        </a:p>
        <a:p>
          <a:pPr algn="l" defTabSz="914400">
            <a:buNone/>
          </a:pPr>
          <a:endParaRPr lang="nl-NL" sz="1800" b="0" i="0" noProof="0" dirty="0" smtClean="0">
            <a:latin typeface="Calibri"/>
            <a:ea typeface="+mn-ea"/>
            <a:cs typeface="+mn-cs"/>
          </a:endParaRPr>
        </a:p>
        <a:p>
          <a:pPr algn="l" defTabSz="914400">
            <a:buNone/>
          </a:pPr>
          <a:endParaRPr lang="nl-NL" sz="1800" b="0" i="0" noProof="0" dirty="0">
            <a:latin typeface="Calibri"/>
            <a:ea typeface="+mn-ea"/>
            <a:cs typeface="+mn-cs"/>
          </a:endParaRPr>
        </a:p>
      </dgm:t>
    </dgm:pt>
    <dgm:pt modelId="{4D9B17F2-6657-49F0-8DF8-B3D675356233}" type="parTrans" cxnId="{DCEF9E59-8097-4447-9BE0-61D10F9CF52E}">
      <dgm:prSet/>
      <dgm:spPr/>
      <dgm:t>
        <a:bodyPr/>
        <a:lstStyle/>
        <a:p>
          <a:endParaRPr lang="nl-NL"/>
        </a:p>
      </dgm:t>
    </dgm:pt>
    <dgm:pt modelId="{DD97CF59-D8B8-4B18-B876-F10892DA1A03}" type="sibTrans" cxnId="{DCEF9E59-8097-4447-9BE0-61D10F9CF52E}">
      <dgm:prSet/>
      <dgm:spPr/>
      <dgm:t>
        <a:bodyPr/>
        <a:lstStyle/>
        <a:p>
          <a:endParaRPr lang="nl-NL"/>
        </a:p>
      </dgm:t>
    </dgm:pt>
    <dgm:pt modelId="{6F1872F4-A030-4D64-A17C-72EA1ABBD62E}" type="pres">
      <dgm:prSet presAssocID="{CF9055CF-8DEB-4A02-949A-DE72B6AC5D3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AD9059A-916A-4916-A2A8-B42491568DD3}" type="pres">
      <dgm:prSet presAssocID="{B6E26FFC-9977-4BBC-BEC7-3D6B63754E5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AEACD1-F8CF-4528-8379-DAA829B3790B}" type="pres">
      <dgm:prSet presAssocID="{48634C00-2335-4923-9072-EB7482323D9C}" presName="sibTrans" presStyleCnt="0"/>
      <dgm:spPr/>
    </dgm:pt>
    <dgm:pt modelId="{25A33852-3C4B-4406-8856-3A4D6201948C}" type="pres">
      <dgm:prSet presAssocID="{6D0E5D9F-7263-4526-A227-51301233F549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2EDDC3-60FD-463F-A6DB-A597D604B642}" type="pres">
      <dgm:prSet presAssocID="{DE289E29-1989-4D8E-8AA6-F030105B3F13}" presName="sibTrans" presStyleCnt="0"/>
      <dgm:spPr/>
    </dgm:pt>
    <dgm:pt modelId="{86146B22-5360-4D1B-AC91-3378F10134EE}" type="pres">
      <dgm:prSet presAssocID="{E5E95E82-EF79-43CA-AA86-43B0E1CBCD3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333E23-3F31-477B-918B-7DA9786C7559}" type="pres">
      <dgm:prSet presAssocID="{BF76010C-5523-4E13-B3E7-886DCE6AEBD4}" presName="sibTrans" presStyleCnt="0"/>
      <dgm:spPr/>
    </dgm:pt>
    <dgm:pt modelId="{3208BE20-583D-46E2-9B4C-D0749BFBDD5B}" type="pres">
      <dgm:prSet presAssocID="{D9BA817A-6836-47F6-AB70-7324EAC6D63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C83B275D-E3CA-4610-9204-C5873AFAD7F3}" type="pres">
      <dgm:prSet presAssocID="{DD97CF59-D8B8-4B18-B876-F10892DA1A03}" presName="sibTrans" presStyleCnt="0"/>
      <dgm:spPr/>
    </dgm:pt>
    <dgm:pt modelId="{6EF3834B-C9C2-4143-BFF3-754B80367DB5}" type="pres">
      <dgm:prSet presAssocID="{B39D33A8-ED5F-4C5D-BA55-341A7E542772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DCEF9E59-8097-4447-9BE0-61D10F9CF52E}" srcId="{CF9055CF-8DEB-4A02-949A-DE72B6AC5D37}" destId="{D9BA817A-6836-47F6-AB70-7324EAC6D637}" srcOrd="3" destOrd="0" parTransId="{4D9B17F2-6657-49F0-8DF8-B3D675356233}" sibTransId="{DD97CF59-D8B8-4B18-B876-F10892DA1A03}"/>
    <dgm:cxn modelId="{24179AE2-AA7E-4702-A358-E95F80152CCA}" type="presOf" srcId="{CF9055CF-8DEB-4A02-949A-DE72B6AC5D37}" destId="{6F1872F4-A030-4D64-A17C-72EA1ABBD62E}" srcOrd="0" destOrd="0" presId="urn:microsoft.com/office/officeart/2005/8/layout/hList6"/>
    <dgm:cxn modelId="{A76240AD-13F6-40C0-BD9B-102D5EC0AE51}" srcId="{CF9055CF-8DEB-4A02-949A-DE72B6AC5D37}" destId="{E5E95E82-EF79-43CA-AA86-43B0E1CBCD3F}" srcOrd="2" destOrd="0" parTransId="{FD76A3AE-1B6C-45A0-8E84-63160283749F}" sibTransId="{BF76010C-5523-4E13-B3E7-886DCE6AEBD4}"/>
    <dgm:cxn modelId="{2FA258D4-5B38-426D-B0D7-CD8F217A1137}" type="presOf" srcId="{E5E95E82-EF79-43CA-AA86-43B0E1CBCD3F}" destId="{86146B22-5360-4D1B-AC91-3378F10134EE}" srcOrd="0" destOrd="0" presId="urn:microsoft.com/office/officeart/2005/8/layout/hList6"/>
    <dgm:cxn modelId="{0676BA07-1135-49D0-993A-27A9F99FC0CD}" type="presOf" srcId="{B6E26FFC-9977-4BBC-BEC7-3D6B63754E52}" destId="{DAD9059A-916A-4916-A2A8-B42491568DD3}" srcOrd="0" destOrd="0" presId="urn:microsoft.com/office/officeart/2005/8/layout/hList6"/>
    <dgm:cxn modelId="{62E717B6-0C39-4915-A95B-AF47349F2B58}" type="presOf" srcId="{D9BA817A-6836-47F6-AB70-7324EAC6D637}" destId="{3208BE20-583D-46E2-9B4C-D0749BFBDD5B}" srcOrd="0" destOrd="0" presId="urn:microsoft.com/office/officeart/2005/8/layout/hList6"/>
    <dgm:cxn modelId="{77BD0D2D-7C4E-49B3-9A72-0FD33F32D294}" type="presOf" srcId="{6D0E5D9F-7263-4526-A227-51301233F549}" destId="{25A33852-3C4B-4406-8856-3A4D6201948C}" srcOrd="0" destOrd="0" presId="urn:microsoft.com/office/officeart/2005/8/layout/hList6"/>
    <dgm:cxn modelId="{C8C462C6-33A3-4E8B-91FE-36DBE92F1C4A}" srcId="{CF9055CF-8DEB-4A02-949A-DE72B6AC5D37}" destId="{6D0E5D9F-7263-4526-A227-51301233F549}" srcOrd="1" destOrd="0" parTransId="{23416D07-25F8-426C-BC65-639E6BCF4D6D}" sibTransId="{DE289E29-1989-4D8E-8AA6-F030105B3F13}"/>
    <dgm:cxn modelId="{17E73148-9C08-4999-B21E-F3C5A0E3FC0C}" srcId="{CF9055CF-8DEB-4A02-949A-DE72B6AC5D37}" destId="{B6E26FFC-9977-4BBC-BEC7-3D6B63754E52}" srcOrd="0" destOrd="0" parTransId="{5CEFBD89-2F4F-4B51-A98A-0F3C86494166}" sibTransId="{48634C00-2335-4923-9072-EB7482323D9C}"/>
    <dgm:cxn modelId="{24FA8B54-C207-454C-9470-A73125810A77}" srcId="{CF9055CF-8DEB-4A02-949A-DE72B6AC5D37}" destId="{B39D33A8-ED5F-4C5D-BA55-341A7E542772}" srcOrd="4" destOrd="0" parTransId="{9C91FE0A-548E-4FAF-89DB-22987A124308}" sibTransId="{BD064D52-473C-4C51-B0A0-A8638E372001}"/>
    <dgm:cxn modelId="{A3E027A9-857E-474E-BA50-8ED37E217E84}" type="presOf" srcId="{B39D33A8-ED5F-4C5D-BA55-341A7E542772}" destId="{6EF3834B-C9C2-4143-BFF3-754B80367DB5}" srcOrd="0" destOrd="0" presId="urn:microsoft.com/office/officeart/2005/8/layout/hList6"/>
    <dgm:cxn modelId="{FD54A181-98DF-439C-9CA4-93CD1333DEC4}" type="presParOf" srcId="{6F1872F4-A030-4D64-A17C-72EA1ABBD62E}" destId="{DAD9059A-916A-4916-A2A8-B42491568DD3}" srcOrd="0" destOrd="0" presId="urn:microsoft.com/office/officeart/2005/8/layout/hList6"/>
    <dgm:cxn modelId="{B910F504-589D-4168-B820-FECB0EF26955}" type="presParOf" srcId="{6F1872F4-A030-4D64-A17C-72EA1ABBD62E}" destId="{39AEACD1-F8CF-4528-8379-DAA829B3790B}" srcOrd="1" destOrd="0" presId="urn:microsoft.com/office/officeart/2005/8/layout/hList6"/>
    <dgm:cxn modelId="{AEDC4C6E-DC7C-4364-8563-E748313EFA17}" type="presParOf" srcId="{6F1872F4-A030-4D64-A17C-72EA1ABBD62E}" destId="{25A33852-3C4B-4406-8856-3A4D6201948C}" srcOrd="2" destOrd="0" presId="urn:microsoft.com/office/officeart/2005/8/layout/hList6"/>
    <dgm:cxn modelId="{CBF7D188-2B16-4153-AEAE-C484C833188A}" type="presParOf" srcId="{6F1872F4-A030-4D64-A17C-72EA1ABBD62E}" destId="{562EDDC3-60FD-463F-A6DB-A597D604B642}" srcOrd="3" destOrd="0" presId="urn:microsoft.com/office/officeart/2005/8/layout/hList6"/>
    <dgm:cxn modelId="{A7220034-7FD2-4082-91F9-5EDDE0F524D0}" type="presParOf" srcId="{6F1872F4-A030-4D64-A17C-72EA1ABBD62E}" destId="{86146B22-5360-4D1B-AC91-3378F10134EE}" srcOrd="4" destOrd="0" presId="urn:microsoft.com/office/officeart/2005/8/layout/hList6"/>
    <dgm:cxn modelId="{16292F3A-2D1C-4E9D-82C2-142B0C05819B}" type="presParOf" srcId="{6F1872F4-A030-4D64-A17C-72EA1ABBD62E}" destId="{67333E23-3F31-477B-918B-7DA9786C7559}" srcOrd="5" destOrd="0" presId="urn:microsoft.com/office/officeart/2005/8/layout/hList6"/>
    <dgm:cxn modelId="{10F2004F-79BF-4ED9-B51B-005EF072B9E0}" type="presParOf" srcId="{6F1872F4-A030-4D64-A17C-72EA1ABBD62E}" destId="{3208BE20-583D-46E2-9B4C-D0749BFBDD5B}" srcOrd="6" destOrd="0" presId="urn:microsoft.com/office/officeart/2005/8/layout/hList6"/>
    <dgm:cxn modelId="{0FEC27C0-AA69-4DE8-948C-1733B4B716A0}" type="presParOf" srcId="{6F1872F4-A030-4D64-A17C-72EA1ABBD62E}" destId="{C83B275D-E3CA-4610-9204-C5873AFAD7F3}" srcOrd="7" destOrd="0" presId="urn:microsoft.com/office/officeart/2005/8/layout/hList6"/>
    <dgm:cxn modelId="{37D0ED66-9F1B-422E-9F32-4F0A589D6CA3}" type="presParOf" srcId="{6F1872F4-A030-4D64-A17C-72EA1ABBD62E}" destId="{6EF3834B-C9C2-4143-BFF3-754B80367DB5}" srcOrd="8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D9059A-916A-4916-A2A8-B42491568DD3}">
      <dsp:nvSpPr>
        <dsp:cNvPr id="0" name=""/>
        <dsp:cNvSpPr/>
      </dsp:nvSpPr>
      <dsp:spPr>
        <a:xfrm rot="16200000">
          <a:off x="-1080549" y="1085720"/>
          <a:ext cx="3986213" cy="1814771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0" rIns="114300" bIns="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b="0" i="0" kern="1200" noProof="0" dirty="0" smtClean="0">
              <a:latin typeface="Calibri"/>
              <a:ea typeface="+mn-ea"/>
              <a:cs typeface="+mn-cs"/>
            </a:rPr>
            <a:t>Stap </a:t>
          </a:r>
          <a:r>
            <a:rPr lang="nl-NL" sz="1800" b="0" i="0" kern="1200" noProof="0" dirty="0" smtClean="0">
              <a:latin typeface="Calibri"/>
              <a:ea typeface="+mn-ea"/>
              <a:cs typeface="+mn-cs"/>
            </a:rPr>
            <a:t>1 - GitHub</a:t>
          </a:r>
        </a:p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800" b="0" i="0" kern="1200" noProof="0" dirty="0" smtClean="0">
            <a:latin typeface="Calibri"/>
            <a:ea typeface="+mn-ea"/>
            <a:cs typeface="+mn-cs"/>
          </a:endParaRPr>
        </a:p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800" b="0" i="0" kern="1200" noProof="0" dirty="0" smtClean="0">
            <a:latin typeface="Calibri"/>
            <a:ea typeface="+mn-ea"/>
            <a:cs typeface="+mn-cs"/>
          </a:endParaRPr>
        </a:p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800" b="0" i="0" kern="1200" noProof="0" dirty="0" smtClean="0">
            <a:latin typeface="Calibri"/>
            <a:ea typeface="+mn-ea"/>
            <a:cs typeface="+mn-cs"/>
          </a:endParaRPr>
        </a:p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800" b="0" i="0" kern="1200" noProof="0" dirty="0">
            <a:latin typeface="Calibri"/>
            <a:ea typeface="+mn-ea"/>
            <a:cs typeface="+mn-cs"/>
          </a:endParaRPr>
        </a:p>
      </dsp:txBody>
      <dsp:txXfrm rot="5400000">
        <a:off x="5172" y="797242"/>
        <a:ext cx="1814771" cy="2391727"/>
      </dsp:txXfrm>
    </dsp:sp>
    <dsp:sp modelId="{25A33852-3C4B-4406-8856-3A4D6201948C}">
      <dsp:nvSpPr>
        <dsp:cNvPr id="0" name=""/>
        <dsp:cNvSpPr/>
      </dsp:nvSpPr>
      <dsp:spPr>
        <a:xfrm rot="16200000">
          <a:off x="870330" y="1085720"/>
          <a:ext cx="3986213" cy="1814771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0" rIns="114300" bIns="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b="0" i="0" kern="1200" noProof="0" dirty="0" smtClean="0">
              <a:latin typeface="Calibri"/>
              <a:ea typeface="+mn-ea"/>
              <a:cs typeface="+mn-cs"/>
            </a:rPr>
            <a:t>Stap 2 – Lijnen genereren en bewegen</a:t>
          </a:r>
        </a:p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800" b="0" i="0" kern="1200" noProof="0" dirty="0" smtClean="0">
            <a:latin typeface="Calibri"/>
            <a:ea typeface="+mn-ea"/>
            <a:cs typeface="+mn-cs"/>
          </a:endParaRPr>
        </a:p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f>
                  <m:fPr>
                    <m:ctrlPr>
                      <a:rPr lang="en-US" sz="1800" b="0" i="1" kern="1200" noProof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</m:ctrlPr>
                  </m:fPr>
                  <m:num>
                    <m:r>
                      <a:rPr lang="en-US" sz="1800" b="0" i="1" kern="1200" noProof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  <m:r>
                      <a:rPr lang="en-US" sz="1800" b="0" i="1" kern="1200" noProof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2 −</m:t>
                    </m:r>
                    <m:r>
                      <a:rPr lang="en-US" sz="1800" b="0" i="1" kern="1200" noProof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  <m:r>
                      <a:rPr lang="en-US" sz="1800" b="0" i="1" kern="1200" noProof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</m:num>
                  <m:den>
                    <m:r>
                      <a:rPr lang="en-US" sz="1800" b="0" i="1" kern="1200" noProof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lang="en-US" sz="1800" b="0" i="1" kern="1200" noProof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2−</m:t>
                    </m:r>
                    <m:r>
                      <a:rPr lang="en-US" sz="1800" b="0" i="1" kern="1200" noProof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lang="en-US" sz="1800" b="0" i="1" kern="1200" noProof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</m:den>
                </m:f>
              </m:oMath>
            </m:oMathPara>
          </a14:m>
          <a:endParaRPr lang="nl-NL" sz="1800" b="0" i="0" kern="1200" noProof="0" dirty="0">
            <a:latin typeface="Calibri"/>
            <a:ea typeface="+mn-ea"/>
            <a:cs typeface="+mn-cs"/>
          </a:endParaRPr>
        </a:p>
      </dsp:txBody>
      <dsp:txXfrm rot="5400000">
        <a:off x="1956051" y="797242"/>
        <a:ext cx="1814771" cy="2391727"/>
      </dsp:txXfrm>
    </dsp:sp>
    <dsp:sp modelId="{86146B22-5360-4D1B-AC91-3378F10134EE}">
      <dsp:nvSpPr>
        <dsp:cNvPr id="0" name=""/>
        <dsp:cNvSpPr/>
      </dsp:nvSpPr>
      <dsp:spPr>
        <a:xfrm rot="16200000">
          <a:off x="2821209" y="1085720"/>
          <a:ext cx="3986213" cy="1814771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0" rIns="114300" bIns="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b="0" i="0" kern="1200" noProof="0" dirty="0" smtClean="0">
              <a:latin typeface="Calibri"/>
              <a:ea typeface="+mn-ea"/>
              <a:cs typeface="+mn-cs"/>
            </a:rPr>
            <a:t>Stap </a:t>
          </a:r>
          <a:r>
            <a:rPr lang="nl-NL" sz="1800" b="0" i="0" kern="1200" noProof="0" dirty="0" smtClean="0">
              <a:latin typeface="Calibri"/>
              <a:ea typeface="+mn-ea"/>
              <a:cs typeface="+mn-cs"/>
            </a:rPr>
            <a:t>3 – Personen opvullen</a:t>
          </a:r>
        </a:p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800" b="0" i="0" kern="1200" noProof="0" dirty="0" smtClean="0">
            <a:latin typeface="Calibri"/>
            <a:ea typeface="+mn-ea"/>
            <a:cs typeface="+mn-cs"/>
          </a:endParaRPr>
        </a:p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800" b="0" i="0" kern="1200" noProof="0" dirty="0" smtClean="0">
            <a:latin typeface="Calibri"/>
            <a:ea typeface="+mn-ea"/>
            <a:cs typeface="+mn-cs"/>
          </a:endParaRPr>
        </a:p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800" b="0" i="0" kern="1200" noProof="0" dirty="0">
            <a:latin typeface="Calibri"/>
            <a:ea typeface="+mn-ea"/>
            <a:cs typeface="+mn-cs"/>
          </a:endParaRPr>
        </a:p>
      </dsp:txBody>
      <dsp:txXfrm rot="5400000">
        <a:off x="3906930" y="797242"/>
        <a:ext cx="1814771" cy="2391727"/>
      </dsp:txXfrm>
    </dsp:sp>
    <dsp:sp modelId="{3208BE20-583D-46E2-9B4C-D0749BFBDD5B}">
      <dsp:nvSpPr>
        <dsp:cNvPr id="0" name=""/>
        <dsp:cNvSpPr/>
      </dsp:nvSpPr>
      <dsp:spPr>
        <a:xfrm rot="16200000">
          <a:off x="4772088" y="1085720"/>
          <a:ext cx="3986213" cy="1814771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0" rIns="114300" bIns="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b="0" i="0" kern="1200" noProof="0" dirty="0" smtClean="0">
              <a:latin typeface="Calibri"/>
              <a:ea typeface="+mn-ea"/>
              <a:cs typeface="+mn-cs"/>
            </a:rPr>
            <a:t>Stap 4 – Kleuren veranderen</a:t>
          </a:r>
        </a:p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800" b="0" i="0" kern="1200" noProof="0" dirty="0" smtClean="0">
            <a:latin typeface="Calibri"/>
            <a:ea typeface="+mn-ea"/>
            <a:cs typeface="+mn-cs"/>
          </a:endParaRPr>
        </a:p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800" b="0" i="0" kern="1200" noProof="0" dirty="0" smtClean="0">
            <a:latin typeface="Calibri"/>
            <a:ea typeface="+mn-ea"/>
            <a:cs typeface="+mn-cs"/>
          </a:endParaRPr>
        </a:p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800" b="0" i="0" kern="1200" noProof="0" dirty="0" smtClean="0">
            <a:latin typeface="Calibri"/>
            <a:ea typeface="+mn-ea"/>
            <a:cs typeface="+mn-cs"/>
          </a:endParaRPr>
        </a:p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800" b="0" i="0" kern="1200" noProof="0" dirty="0">
            <a:latin typeface="Calibri"/>
            <a:ea typeface="+mn-ea"/>
            <a:cs typeface="+mn-cs"/>
          </a:endParaRPr>
        </a:p>
      </dsp:txBody>
      <dsp:txXfrm rot="5400000">
        <a:off x="5857809" y="797242"/>
        <a:ext cx="1814771" cy="2391727"/>
      </dsp:txXfrm>
    </dsp:sp>
    <dsp:sp modelId="{6EF3834B-C9C2-4143-BFF3-754B80367DB5}">
      <dsp:nvSpPr>
        <dsp:cNvPr id="0" name=""/>
        <dsp:cNvSpPr/>
      </dsp:nvSpPr>
      <dsp:spPr>
        <a:xfrm rot="16200000">
          <a:off x="6722968" y="1085720"/>
          <a:ext cx="3986213" cy="1814771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0" rIns="114300" bIns="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b="0" i="0" kern="1200" noProof="0" dirty="0" smtClean="0">
              <a:latin typeface="Calibri"/>
              <a:ea typeface="+mn-ea"/>
              <a:cs typeface="+mn-cs"/>
            </a:rPr>
            <a:t>Stap 5 – Code </a:t>
          </a:r>
          <a:r>
            <a:rPr lang="nl-NL" sz="1800" b="0" i="0" kern="1200" noProof="0" dirty="0" err="1" smtClean="0">
              <a:latin typeface="Calibri"/>
              <a:ea typeface="+mn-ea"/>
              <a:cs typeface="+mn-cs"/>
            </a:rPr>
            <a:t>refactoren</a:t>
          </a:r>
          <a:endParaRPr lang="nl-NL" sz="1800" b="0" i="0" kern="1200" noProof="0" dirty="0" smtClean="0">
            <a:latin typeface="Calibri"/>
            <a:ea typeface="+mn-ea"/>
            <a:cs typeface="+mn-cs"/>
          </a:endParaRPr>
        </a:p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800" b="0" i="0" kern="1200" noProof="0" dirty="0" smtClean="0">
            <a:latin typeface="Calibri"/>
            <a:ea typeface="+mn-ea"/>
            <a:cs typeface="+mn-cs"/>
          </a:endParaRPr>
        </a:p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800" b="0" i="0" kern="1200" noProof="0" dirty="0" smtClean="0">
            <a:latin typeface="Calibri"/>
            <a:ea typeface="+mn-ea"/>
            <a:cs typeface="+mn-cs"/>
          </a:endParaRPr>
        </a:p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800" b="0" i="0" kern="1200" noProof="0" dirty="0" smtClean="0">
            <a:latin typeface="Calibri"/>
            <a:ea typeface="+mn-ea"/>
            <a:cs typeface="+mn-cs"/>
          </a:endParaRPr>
        </a:p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800" b="0" i="0" kern="1200" noProof="0" dirty="0">
            <a:latin typeface="Calibri"/>
            <a:ea typeface="+mn-ea"/>
            <a:cs typeface="+mn-cs"/>
          </a:endParaRPr>
        </a:p>
      </dsp:txBody>
      <dsp:txXfrm rot="5400000">
        <a:off x="7808689" y="797242"/>
        <a:ext cx="1814771" cy="23917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nl-NL" smtClean="0"/>
              <a:t>2-5-2016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nl-NL" smtClean="0"/>
              <a:t>2-5-2016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datum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nl-NL" smtClean="0"/>
              <a:t>2-5-2016</a:t>
            </a:fld>
            <a:endParaRPr lang="nl-NL" dirty="0"/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3" name="Tijdelijke aanduiding voor dianumm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nl-NL" smtClean="0"/>
              <a:t>‹nr.›</a:t>
            </a:fld>
            <a:endParaRPr lang="nl-NL" dirty="0"/>
          </a:p>
        </p:txBody>
      </p:sp>
      <p:sp>
        <p:nvSpPr>
          <p:cNvPr id="10" name="Rechthoek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Rechthoek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rgbClr val="E5E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nl-NL" smtClean="0"/>
              <a:t>2-5-2016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nl-NL" smtClean="0"/>
              <a:t>2-5-2016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10" name="Rechthoek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nl-NL" smtClean="0"/>
              <a:t>2-5-2016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rgbClr val="E5E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Rechthoek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nl-NL" smtClean="0"/>
              <a:t>2-5-2016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nl-NL" smtClean="0"/>
              <a:t>2-5-2016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nl-NL" smtClean="0"/>
              <a:t>2-5-2016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nl-NL" smtClean="0"/>
              <a:t>2-5-2016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nl-NL" smtClean="0"/>
              <a:t>2-5-2016</a:t>
            </a:fld>
            <a:endParaRPr lang="nl-NL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518896" y="2465294"/>
            <a:ext cx="5389895" cy="4392706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nl-NL" smtClean="0"/>
              <a:t>2-5-2016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Klik op het pictogram als u een afbeelding wilt toevoegen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nl-NL" smtClean="0"/>
              <a:t>2-5-2016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noProof="0" dirty="0" smtClean="0"/>
              <a:t>Vijfde</a:t>
            </a:r>
            <a:r>
              <a:rPr lang="nl-NL" dirty="0" smtClean="0"/>
              <a:t> niveau</a:t>
            </a:r>
          </a:p>
          <a:p>
            <a:pPr lvl="5"/>
            <a:r>
              <a:rPr lang="nl-NL" dirty="0" smtClean="0"/>
              <a:t>Zesde</a:t>
            </a:r>
          </a:p>
          <a:p>
            <a:pPr lvl="6"/>
            <a:r>
              <a:rPr lang="nl-NL" dirty="0" smtClean="0"/>
              <a:t>Zevende</a:t>
            </a:r>
          </a:p>
          <a:p>
            <a:pPr lvl="7"/>
            <a:r>
              <a:rPr lang="nl-NL" dirty="0" smtClean="0"/>
              <a:t>Achtste</a:t>
            </a:r>
          </a:p>
          <a:p>
            <a:pPr lvl="8"/>
            <a:r>
              <a:rPr lang="nl-NL" dirty="0" smtClean="0"/>
              <a:t>Negende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E9AC-F15C-4FA0-A6F1-298829FA691D}" type="datetimeFigureOut">
              <a:rPr lang="nl-NL" smtClean="0"/>
              <a:t>2-5-2016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66BE7-899D-4075-917F-DBDE33B6B692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microsoft.com/office/2007/relationships/hdphoto" Target="../media/hdphoto2.wdp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1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defTabSz="914400">
              <a:lnSpc>
                <a:spcPct val="90000"/>
              </a:lnSpc>
              <a:spcBef>
                <a:spcPts val="0"/>
              </a:spcBef>
              <a:buNone/>
            </a:pPr>
            <a:r>
              <a:rPr lang="nl-NL" sz="6000" b="1" i="0" dirty="0" smtClean="0">
                <a:solidFill>
                  <a:srgbClr val="3C4743"/>
                </a:solidFill>
                <a:latin typeface="Calibri"/>
                <a:ea typeface="+mj-ea"/>
                <a:cs typeface="+mj-cs"/>
              </a:rPr>
              <a:t>Kinect Art</a:t>
            </a:r>
            <a:endParaRPr lang="nl-NL" sz="6000" b="1" i="0" dirty="0">
              <a:solidFill>
                <a:srgbClr val="3C4743"/>
              </a:solidFill>
              <a:latin typeface="Calibri"/>
              <a:ea typeface="+mj-ea"/>
              <a:cs typeface="+mj-cs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l">
              <a:spcBef>
                <a:spcPts val="0"/>
              </a:spcBef>
              <a:buNone/>
            </a:pPr>
            <a:r>
              <a:rPr lang="nl-NL" dirty="0" smtClean="0"/>
              <a:t>Een project met </a:t>
            </a:r>
            <a:r>
              <a:rPr lang="nl-NL" dirty="0" err="1" smtClean="0"/>
              <a:t>generative</a:t>
            </a:r>
            <a:r>
              <a:rPr lang="nl-NL" dirty="0" smtClean="0"/>
              <a:t> art en Kinect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nl-NL" sz="1600" dirty="0" smtClean="0"/>
              <a:t>Jonas Vanhecke (2NMCT9) en Hein Pauwelyn (2NMCT7)</a:t>
            </a:r>
            <a:endParaRPr lang="nl-NL" sz="1600" b="0" i="0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Slot: wat hebben we geleerd?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en-US" dirty="0" smtClean="0"/>
              <a:t>Hein</a:t>
            </a:r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smtClean="0"/>
              <a:t>Processing</a:t>
            </a:r>
          </a:p>
          <a:p>
            <a:r>
              <a:rPr lang="nl-BE" dirty="0" smtClean="0"/>
              <a:t>GitHub</a:t>
            </a:r>
          </a:p>
          <a:p>
            <a:r>
              <a:rPr lang="en-US" dirty="0" smtClean="0"/>
              <a:t>Kinect</a:t>
            </a:r>
            <a:endParaRPr lang="nl-BE" dirty="0" smtClean="0"/>
          </a:p>
          <a:p>
            <a:r>
              <a:rPr lang="en-US" dirty="0" smtClean="0"/>
              <a:t>Generative art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r>
              <a:rPr lang="en-US" dirty="0" smtClean="0"/>
              <a:t>Jonas</a:t>
            </a:r>
            <a:endParaRPr lang="nl-BE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Processing </a:t>
            </a:r>
            <a:r>
              <a:rPr lang="en-US" dirty="0"/>
              <a:t>≈</a:t>
            </a:r>
            <a:r>
              <a:rPr lang="en-US" dirty="0" smtClean="0"/>
              <a:t> Java</a:t>
            </a:r>
          </a:p>
          <a:p>
            <a:r>
              <a:rPr lang="en-US" dirty="0" smtClean="0"/>
              <a:t>GitHub</a:t>
            </a:r>
          </a:p>
          <a:p>
            <a:r>
              <a:rPr lang="en-US" dirty="0" smtClean="0"/>
              <a:t>Kinect</a:t>
            </a:r>
          </a:p>
          <a:p>
            <a:r>
              <a:rPr lang="en-US" dirty="0" smtClean="0"/>
              <a:t>Generative art</a:t>
            </a:r>
            <a:endParaRPr lang="nl-BE" dirty="0" smtClean="0"/>
          </a:p>
          <a:p>
            <a:r>
              <a:rPr lang="nl-BE" dirty="0" smtClean="0"/>
              <a:t>Object georiënteerd werken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8861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Zijn er nog vragen?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ym typeface="Wingdings" panose="05000000000000000000" pitchFamily="2" charset="2"/>
              </a:rPr>
              <a:t>Keep calm and good luck! 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2416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lnSpc>
                <a:spcPct val="95000"/>
              </a:lnSpc>
              <a:spcBef>
                <a:spcPts val="0"/>
              </a:spcBef>
              <a:buNone/>
            </a:pPr>
            <a:r>
              <a:rPr lang="nl-NL" sz="3000" b="0" i="0" dirty="0" smtClean="0">
                <a:solidFill>
                  <a:srgbClr val="E5E6DA"/>
                </a:solidFill>
                <a:latin typeface="Calibri"/>
                <a:ea typeface="+mj-ea"/>
                <a:cs typeface="+mj-cs"/>
              </a:rPr>
              <a:t>Doel</a:t>
            </a:r>
            <a:endParaRPr lang="nl-NL" sz="3000" b="0" i="0" dirty="0">
              <a:solidFill>
                <a:srgbClr val="E5E6DA"/>
              </a:solidFill>
              <a:latin typeface="Calibri"/>
              <a:ea typeface="+mj-ea"/>
              <a:cs typeface="+mj-cs"/>
            </a:endParaRPr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1280161" y="2190749"/>
            <a:ext cx="4719738" cy="3986213"/>
          </a:xfrm>
        </p:spPr>
        <p:txBody>
          <a:bodyPr anchor="ctr"/>
          <a:lstStyle/>
          <a:p>
            <a:pPr algn="l" defTabSz="914400">
              <a:lnSpc>
                <a:spcPct val="100000"/>
              </a:lnSpc>
              <a:spcBef>
                <a:spcPts val="1500"/>
              </a:spcBef>
              <a:buClr>
                <a:srgbClr val="3C4743"/>
              </a:buClr>
            </a:pPr>
            <a:r>
              <a:rPr lang="nl-NL" sz="2200" b="0" i="0" dirty="0" err="1" smtClean="0">
                <a:solidFill>
                  <a:srgbClr val="3C4743"/>
                </a:solidFill>
                <a:latin typeface="Calibri"/>
                <a:ea typeface="+mn-ea"/>
                <a:cs typeface="+mn-cs"/>
              </a:rPr>
              <a:t>Generative</a:t>
            </a:r>
            <a:r>
              <a:rPr lang="nl-NL" sz="2200" b="0" i="0" dirty="0" smtClean="0">
                <a:solidFill>
                  <a:srgbClr val="3C4743"/>
                </a:solidFill>
                <a:latin typeface="Calibri"/>
                <a:ea typeface="+mn-ea"/>
                <a:cs typeface="+mn-cs"/>
              </a:rPr>
              <a:t> art met Kinect</a:t>
            </a:r>
          </a:p>
          <a:p>
            <a:pPr algn="l" defTabSz="914400">
              <a:lnSpc>
                <a:spcPct val="100000"/>
              </a:lnSpc>
              <a:spcBef>
                <a:spcPts val="1500"/>
              </a:spcBef>
              <a:buClr>
                <a:srgbClr val="3C4743"/>
              </a:buClr>
            </a:pPr>
            <a:r>
              <a:rPr lang="nl-NL" sz="2200" b="0" i="0" dirty="0" smtClean="0">
                <a:solidFill>
                  <a:srgbClr val="3C4743"/>
                </a:solidFill>
                <a:latin typeface="Calibri"/>
                <a:ea typeface="+mn-ea"/>
                <a:cs typeface="+mn-cs"/>
              </a:rPr>
              <a:t>Processing 2</a:t>
            </a:r>
          </a:p>
          <a:p>
            <a:pPr algn="l" defTabSz="914400">
              <a:lnSpc>
                <a:spcPct val="100000"/>
              </a:lnSpc>
              <a:spcBef>
                <a:spcPts val="1500"/>
              </a:spcBef>
              <a:buClr>
                <a:srgbClr val="3C4743"/>
              </a:buClr>
            </a:pPr>
            <a:r>
              <a:rPr lang="nl-NL" dirty="0" smtClean="0">
                <a:solidFill>
                  <a:srgbClr val="3C4743"/>
                </a:solidFill>
                <a:latin typeface="Calibri"/>
              </a:rPr>
              <a:t>Personen voorstellen d.m.v. lijnen</a:t>
            </a:r>
            <a:endParaRPr lang="nl-NL" sz="2200" b="0" i="0" dirty="0">
              <a:solidFill>
                <a:srgbClr val="3C4743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2"/>
          <a:srcRect t="11365" b="3127"/>
          <a:stretch/>
        </p:blipFill>
        <p:spPr>
          <a:xfrm>
            <a:off x="6351370" y="2303372"/>
            <a:ext cx="4238817" cy="2898649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3047" y1="2022" x2="73750" y2="2022"/>
                        <a14:foregroundMark x1="6328" y1="3401" x2="6328" y2="68015"/>
                        <a14:foregroundMark x1="6328" y1="73438" x2="75781" y2="73438"/>
                        <a14:foregroundMark x1="93516" y1="71048" x2="89063" y2="74357"/>
                        <a14:foregroundMark x1="83672" y1="72426" x2="70938" y2="75460"/>
                        <a14:foregroundMark x1="87578" y1="72794" x2="87578" y2="72794"/>
                        <a14:foregroundMark x1="83438" y1="72426" x2="90156" y2="71048"/>
                        <a14:foregroundMark x1="92891" y1="51103" x2="93359" y2="54320"/>
                        <a14:foregroundMark x1="94531" y1="61857" x2="94141" y2="74449"/>
                        <a14:foregroundMark x1="90000" y1="75551" x2="94297" y2="75368"/>
                        <a14:foregroundMark x1="93359" y1="15625" x2="92734" y2="37592"/>
                        <a14:foregroundMark x1="92734" y1="4320" x2="93516" y2="11673"/>
                        <a14:foregroundMark x1="53828" y1="3952" x2="84531" y2="4044"/>
                        <a14:foregroundMark x1="84609" y1="4228" x2="91406" y2="4228"/>
                        <a14:backgroundMark x1="16328" y1="13603" x2="65469" y2="495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899" y="2190749"/>
            <a:ext cx="4908893" cy="417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ijdelijke aanduiding voor inhoud 7" descr="Trapeziumlijst" title="SmartArt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97029677"/>
                  </p:ext>
                </p:extLst>
              </p:nvPr>
            </p:nvGraphicFramePr>
            <p:xfrm>
              <a:off x="1280160" y="2309622"/>
              <a:ext cx="9628632" cy="398621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9" name="Tijdelijke aanduiding voor inhoud 7" descr="Trapeziumlijst" title="SmartArt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97029677"/>
                  </p:ext>
                </p:extLst>
              </p:nvPr>
            </p:nvGraphicFramePr>
            <p:xfrm>
              <a:off x="1280160" y="2309622"/>
              <a:ext cx="9628632" cy="398621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lnSpc>
                <a:spcPct val="95000"/>
              </a:lnSpc>
              <a:spcBef>
                <a:spcPts val="0"/>
              </a:spcBef>
              <a:buNone/>
            </a:pPr>
            <a:r>
              <a:rPr lang="nl-NL" sz="3000" b="0" i="0" dirty="0" smtClean="0">
                <a:solidFill>
                  <a:srgbClr val="E5E6DA"/>
                </a:solidFill>
                <a:latin typeface="Calibri"/>
                <a:ea typeface="+mj-ea"/>
                <a:cs typeface="+mj-cs"/>
              </a:rPr>
              <a:t>Stappenplan</a:t>
            </a:r>
            <a:endParaRPr lang="nl-NL" sz="3000" b="0" i="0" dirty="0">
              <a:solidFill>
                <a:srgbClr val="E5E6DA"/>
              </a:solidFill>
              <a:latin typeface="Calibri"/>
              <a:ea typeface="+mj-ea"/>
              <a:cs typeface="+mj-cs"/>
            </a:endParaRPr>
          </a:p>
        </p:txBody>
      </p:sp>
      <p:pic>
        <p:nvPicPr>
          <p:cNvPr id="5" name="Afbeelding 4" descr="Here's a function that sources all scripts from an arbitrary github ...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2" y="3839999"/>
            <a:ext cx="1669259" cy="1669259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5" t="42382" r="21915"/>
          <a:stretch/>
        </p:blipFill>
        <p:spPr>
          <a:xfrm>
            <a:off x="5248656" y="4149332"/>
            <a:ext cx="1682125" cy="1359926"/>
          </a:xfrm>
          <a:prstGeom prst="rect">
            <a:avLst/>
          </a:prstGeom>
        </p:spPr>
      </p:pic>
      <p:pic>
        <p:nvPicPr>
          <p:cNvPr id="11" name="Picture 2" descr="http://popel-studio.com/images/blog/hsb/tort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517" y="4223436"/>
            <a:ext cx="1797315" cy="127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forum.processing.org/processing-org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6836" y1="9180" x2="11133" y2="93750"/>
                        <a14:foregroundMark x1="8203" y1="8984" x2="90039" y2="6055"/>
                        <a14:foregroundMark x1="89258" y1="13672" x2="89258" y2="92969"/>
                        <a14:foregroundMark x1="38672" y1="80078" x2="37695" y2="22461"/>
                        <a14:foregroundMark x1="31250" y1="23438" x2="64258" y2="27539"/>
                        <a14:foregroundMark x1="66016" y1="29883" x2="69922" y2="51367"/>
                        <a14:foregroundMark x1="67188" y1="53320" x2="45898" y2="57422"/>
                        <a14:foregroundMark x1="28516" y1="79883" x2="47266" y2="80859"/>
                        <a14:foregroundMark x1="23810" y1="14921" x2="68571" y2="15556"/>
                        <a14:foregroundMark x1="26984" y1="11429" x2="45397" y2="11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295" y="4149332"/>
            <a:ext cx="1309385" cy="130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69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6319939" y="2304288"/>
            <a:ext cx="4279392" cy="288036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lnSpc>
                <a:spcPct val="95000"/>
              </a:lnSpc>
              <a:spcBef>
                <a:spcPts val="0"/>
              </a:spcBef>
              <a:buNone/>
            </a:pPr>
            <a:r>
              <a:rPr lang="nl-NL" sz="3000" b="0" i="0" dirty="0" smtClean="0">
                <a:solidFill>
                  <a:srgbClr val="E5E6DA"/>
                </a:solidFill>
                <a:latin typeface="Calibri"/>
                <a:ea typeface="+mj-ea"/>
                <a:cs typeface="+mj-cs"/>
              </a:rPr>
              <a:t>Code</a:t>
            </a:r>
            <a:endParaRPr lang="nl-NL" sz="3000" b="0" i="0" dirty="0">
              <a:solidFill>
                <a:srgbClr val="E5E6DA"/>
              </a:solidFill>
              <a:latin typeface="Calibri"/>
              <a:ea typeface="+mj-ea"/>
              <a:cs typeface="+mj-cs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280159" y="2190749"/>
            <a:ext cx="4719739" cy="3986213"/>
          </a:xfrm>
        </p:spPr>
        <p:txBody>
          <a:bodyPr anchor="ctr"/>
          <a:lstStyle/>
          <a:p>
            <a:r>
              <a:rPr lang="en-US" dirty="0" smtClean="0"/>
              <a:t>Object </a:t>
            </a:r>
            <a:r>
              <a:rPr lang="nl-BE" dirty="0"/>
              <a:t>georiënteerd</a:t>
            </a:r>
            <a:endParaRPr lang="en-US" dirty="0" smtClean="0"/>
          </a:p>
          <a:p>
            <a:r>
              <a:rPr lang="en-US" dirty="0" smtClean="0"/>
              <a:t>3 </a:t>
            </a:r>
            <a:r>
              <a:rPr lang="en-US" dirty="0" err="1" smtClean="0"/>
              <a:t>klassen</a:t>
            </a: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Project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Line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 smtClean="0"/>
              <a:t>LineRepo</a:t>
            </a:r>
            <a:endParaRPr lang="en-US" dirty="0" smtClean="0"/>
          </a:p>
          <a:p>
            <a:r>
              <a:rPr lang="nl-BE" dirty="0" smtClean="0"/>
              <a:t>Slechts één </a:t>
            </a:r>
            <a:r>
              <a:rPr lang="nl-BE" dirty="0" err="1" smtClean="0"/>
              <a:t>pde</a:t>
            </a:r>
            <a:r>
              <a:rPr lang="nl-BE" dirty="0" smtClean="0"/>
              <a:t> bestand, rest </a:t>
            </a:r>
            <a:r>
              <a:rPr lang="nl-BE" dirty="0" err="1" smtClean="0"/>
              <a:t>java</a:t>
            </a:r>
            <a:r>
              <a:rPr lang="nl-BE" dirty="0" smtClean="0"/>
              <a:t> bestanden</a:t>
            </a:r>
          </a:p>
          <a:p>
            <a:r>
              <a:rPr lang="en-US" dirty="0" smtClean="0"/>
              <a:t>Project </a:t>
            </a:r>
            <a:r>
              <a:rPr lang="en-US" dirty="0" err="1" smtClean="0"/>
              <a:t>en</a:t>
            </a:r>
            <a:r>
              <a:rPr lang="en-US" dirty="0" smtClean="0"/>
              <a:t> line erven van </a:t>
            </a:r>
            <a:r>
              <a:rPr lang="en-US" dirty="0" err="1" smtClean="0"/>
              <a:t>PApplet</a:t>
            </a:r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279" y="2468880"/>
            <a:ext cx="3438144" cy="2516013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3047" y1="2022" x2="73750" y2="2022"/>
                        <a14:foregroundMark x1="6328" y1="3401" x2="6328" y2="68015"/>
                        <a14:foregroundMark x1="6328" y1="73438" x2="75781" y2="73438"/>
                        <a14:foregroundMark x1="93516" y1="71048" x2="89063" y2="74357"/>
                        <a14:foregroundMark x1="83672" y1="72426" x2="70938" y2="75460"/>
                        <a14:foregroundMark x1="87578" y1="72794" x2="87578" y2="72794"/>
                        <a14:foregroundMark x1="83438" y1="72426" x2="90156" y2="71048"/>
                        <a14:foregroundMark x1="92891" y1="51103" x2="93359" y2="54320"/>
                        <a14:foregroundMark x1="94531" y1="61857" x2="94141" y2="74449"/>
                        <a14:foregroundMark x1="90000" y1="75551" x2="94297" y2="75368"/>
                        <a14:foregroundMark x1="93359" y1="15625" x2="92734" y2="37592"/>
                        <a14:foregroundMark x1="92734" y1="4320" x2="93516" y2="11673"/>
                        <a14:foregroundMark x1="53828" y1="3952" x2="84531" y2="4044"/>
                        <a14:foregroundMark x1="84609" y1="4228" x2="91406" y2="4228"/>
                        <a14:backgroundMark x1="16328" y1="13603" x2="65469" y2="495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899" y="2190749"/>
            <a:ext cx="4908893" cy="417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+ </a:t>
            </a:r>
            <a:r>
              <a:rPr lang="en-US" dirty="0" err="1" smtClean="0"/>
              <a:t>opgave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Korte demo en overlopen opgave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368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De klasse “project”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nl-BE" dirty="0" smtClean="0"/>
              <a:t>Wordt bijgehouden</a:t>
            </a:r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LineRepo</a:t>
            </a:r>
            <a:endParaRPr lang="en-US" dirty="0" smtClean="0"/>
          </a:p>
          <a:p>
            <a:r>
              <a:rPr lang="en-US" dirty="0" smtClean="0"/>
              <a:t>Hue</a:t>
            </a:r>
          </a:p>
          <a:p>
            <a:r>
              <a:rPr lang="nl-BE" dirty="0" smtClean="0"/>
              <a:t>Manueel of automatisch kleur veranderen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r>
              <a:rPr lang="nl-BE" dirty="0" smtClean="0"/>
              <a:t>Wordt uitgevoerd</a:t>
            </a:r>
            <a:endParaRPr lang="nl-BE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err="1" smtClean="0"/>
              <a:t>Hue</a:t>
            </a:r>
            <a:r>
              <a:rPr lang="nl-BE" dirty="0" smtClean="0"/>
              <a:t> veranderen</a:t>
            </a:r>
          </a:p>
          <a:p>
            <a:r>
              <a:rPr lang="nl-BE" dirty="0" smtClean="0"/>
              <a:t>Wisselen tussen manueel en automatisch</a:t>
            </a:r>
          </a:p>
          <a:p>
            <a:r>
              <a:rPr lang="nl-BE" dirty="0" smtClean="0"/>
              <a:t>Schermafbeelding opslaan</a:t>
            </a:r>
          </a:p>
          <a:p>
            <a:r>
              <a:rPr lang="nl-BE" dirty="0" smtClean="0"/>
              <a:t>Logische code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98455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</a:t>
            </a:r>
            <a:r>
              <a:rPr lang="nl-BE" dirty="0" smtClean="0"/>
              <a:t>klasse</a:t>
            </a:r>
            <a:r>
              <a:rPr lang="en-US" dirty="0" smtClean="0"/>
              <a:t> “Line”</a:t>
            </a:r>
            <a:endParaRPr lang="nl-BE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2551176" cy="830695"/>
          </a:xfrm>
        </p:spPr>
        <p:txBody>
          <a:bodyPr/>
          <a:lstStyle/>
          <a:p>
            <a:r>
              <a:rPr lang="nl-BE" dirty="0" smtClean="0"/>
              <a:t>Variabelen of </a:t>
            </a:r>
            <a:r>
              <a:rPr lang="nl-BE" dirty="0" err="1" smtClean="0"/>
              <a:t>properties</a:t>
            </a:r>
            <a:endParaRPr lang="nl-BE" dirty="0"/>
          </a:p>
        </p:txBody>
      </p:sp>
      <p:sp>
        <p:nvSpPr>
          <p:cNvPr id="9" name="Tijdelijke aanduiding voor inhoud 8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2551176" cy="3433769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Consolas" panose="020B0609020204030204" pitchFamily="49" charset="0"/>
              </a:rPr>
              <a:t>x</a:t>
            </a:r>
            <a:r>
              <a:rPr lang="en-US" sz="1800" dirty="0" smtClean="0">
                <a:latin typeface="Consolas" panose="020B0609020204030204" pitchFamily="49" charset="0"/>
              </a:rPr>
              <a:t>1</a:t>
            </a:r>
            <a:r>
              <a:rPr lang="en-US" sz="1800" dirty="0" smtClean="0"/>
              <a:t>, </a:t>
            </a:r>
            <a:r>
              <a:rPr lang="en-US" sz="1800" dirty="0" smtClean="0">
                <a:latin typeface="Consolas" panose="020B0609020204030204" pitchFamily="49" charset="0"/>
              </a:rPr>
              <a:t>y1</a:t>
            </a:r>
            <a:r>
              <a:rPr lang="en-US" sz="1800" dirty="0" smtClean="0"/>
              <a:t>, </a:t>
            </a:r>
            <a:r>
              <a:rPr lang="en-US" sz="1800" dirty="0" smtClean="0">
                <a:latin typeface="Consolas" panose="020B0609020204030204" pitchFamily="49" charset="0"/>
              </a:rPr>
              <a:t>x2</a:t>
            </a:r>
            <a:r>
              <a:rPr lang="en-US" sz="1800" dirty="0" smtClean="0"/>
              <a:t> </a:t>
            </a:r>
            <a:r>
              <a:rPr lang="nl-BE" sz="1800" dirty="0" smtClean="0"/>
              <a:t>en</a:t>
            </a:r>
            <a:r>
              <a:rPr lang="en-US" sz="1800" dirty="0" smtClean="0"/>
              <a:t> </a:t>
            </a:r>
            <a:r>
              <a:rPr lang="en-US" sz="1800" dirty="0" smtClean="0">
                <a:latin typeface="Consolas" panose="020B0609020204030204" pitchFamily="49" charset="0"/>
              </a:rPr>
              <a:t>y2</a:t>
            </a:r>
          </a:p>
          <a:p>
            <a:r>
              <a:rPr lang="en-US" sz="1800" dirty="0" err="1" smtClean="0">
                <a:latin typeface="Consolas" panose="020B0609020204030204" pitchFamily="49" charset="0"/>
              </a:rPr>
              <a:t>xDirection</a:t>
            </a:r>
            <a:r>
              <a:rPr lang="en-US" sz="1800" dirty="0" smtClean="0"/>
              <a:t> </a:t>
            </a:r>
            <a:r>
              <a:rPr lang="nl-BE" sz="1800" dirty="0" smtClean="0"/>
              <a:t>en</a:t>
            </a:r>
            <a:r>
              <a:rPr lang="en-US" sz="1800" dirty="0" smtClean="0"/>
              <a:t> </a:t>
            </a:r>
            <a:r>
              <a:rPr lang="en-US" sz="1800" dirty="0" err="1" smtClean="0">
                <a:latin typeface="Consolas" panose="020B0609020204030204" pitchFamily="49" charset="0"/>
              </a:rPr>
              <a:t>yDirection</a:t>
            </a:r>
            <a:endParaRPr lang="en-US" sz="1800" dirty="0" smtClean="0">
              <a:latin typeface="Consolas" panose="020B0609020204030204" pitchFamily="49" charset="0"/>
            </a:endParaRPr>
          </a:p>
          <a:p>
            <a:r>
              <a:rPr lang="en-US" sz="1800" dirty="0" smtClean="0">
                <a:latin typeface="Consolas" panose="020B0609020204030204" pitchFamily="49" charset="0"/>
              </a:rPr>
              <a:t>sat</a:t>
            </a:r>
            <a:r>
              <a:rPr lang="en-US" sz="1800" dirty="0" smtClean="0"/>
              <a:t>, </a:t>
            </a:r>
            <a:r>
              <a:rPr lang="en-US" sz="1800" dirty="0" smtClean="0">
                <a:latin typeface="Consolas" panose="020B0609020204030204" pitchFamily="49" charset="0"/>
              </a:rPr>
              <a:t>bright</a:t>
            </a:r>
            <a:r>
              <a:rPr lang="en-US" sz="1800" dirty="0" smtClean="0"/>
              <a:t> </a:t>
            </a:r>
            <a:r>
              <a:rPr lang="nl-BE" sz="1800" dirty="0" smtClean="0"/>
              <a:t>en</a:t>
            </a:r>
            <a:r>
              <a:rPr lang="en-US" sz="1800" dirty="0" smtClean="0"/>
              <a:t> </a:t>
            </a:r>
            <a:r>
              <a:rPr lang="en-US" sz="1800" dirty="0" smtClean="0">
                <a:latin typeface="Consolas" panose="020B0609020204030204" pitchFamily="49" charset="0"/>
              </a:rPr>
              <a:t>opacity</a:t>
            </a:r>
          </a:p>
          <a:p>
            <a:r>
              <a:rPr lang="en-US" sz="1800" dirty="0" smtClean="0">
                <a:latin typeface="Consolas" panose="020B0609020204030204" pitchFamily="49" charset="0"/>
              </a:rPr>
              <a:t>removed</a:t>
            </a:r>
            <a:endParaRPr lang="nl-BE" sz="1800" dirty="0">
              <a:latin typeface="Consolas" panose="020B0609020204030204" pitchFamily="49" charset="0"/>
            </a:endParaRPr>
          </a:p>
        </p:txBody>
      </p:sp>
      <p:sp>
        <p:nvSpPr>
          <p:cNvPr id="10" name="Tijdelijke aanduiding voor tekst 9"/>
          <p:cNvSpPr>
            <a:spLocks noGrp="1"/>
          </p:cNvSpPr>
          <p:nvPr>
            <p:ph type="body" sz="quarter" idx="3"/>
          </p:nvPr>
        </p:nvSpPr>
        <p:spPr>
          <a:xfrm>
            <a:off x="4133088" y="1828456"/>
            <a:ext cx="6775704" cy="830695"/>
          </a:xfrm>
        </p:spPr>
        <p:txBody>
          <a:bodyPr anchor="ctr"/>
          <a:lstStyle/>
          <a:p>
            <a:r>
              <a:rPr lang="nl-BE" dirty="0" smtClean="0"/>
              <a:t>Methodes</a:t>
            </a:r>
            <a:endParaRPr lang="nl-BE" dirty="0"/>
          </a:p>
        </p:txBody>
      </p:sp>
      <p:sp>
        <p:nvSpPr>
          <p:cNvPr id="11" name="Tijdelijke aanduiding voor inhoud 10"/>
          <p:cNvSpPr>
            <a:spLocks noGrp="1"/>
          </p:cNvSpPr>
          <p:nvPr>
            <p:ph sz="quarter" idx="4"/>
          </p:nvPr>
        </p:nvSpPr>
        <p:spPr>
          <a:xfrm>
            <a:off x="4133088" y="2743194"/>
            <a:ext cx="6775704" cy="3433769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Consolas" panose="020B0609020204030204" pitchFamily="49" charset="0"/>
              </a:rPr>
              <a:t>void </a:t>
            </a:r>
            <a:r>
              <a:rPr lang="en-US" sz="1800" dirty="0" smtClean="0">
                <a:latin typeface="Consolas" panose="020B0609020204030204" pitchFamily="49" charset="0"/>
              </a:rPr>
              <a:t>generate(</a:t>
            </a:r>
            <a:r>
              <a:rPr lang="en-US" sz="1800" dirty="0" err="1" smtClean="0">
                <a:latin typeface="Consolas" panose="020B0609020204030204" pitchFamily="49" charset="0"/>
              </a:rPr>
              <a:t>SimpleOpenNI</a:t>
            </a:r>
            <a:r>
              <a:rPr lang="en-US" sz="1800" dirty="0" smtClean="0">
                <a:latin typeface="Consolas" panose="020B0609020204030204" pitchFamily="49" charset="0"/>
              </a:rPr>
              <a:t>)</a:t>
            </a:r>
          </a:p>
          <a:p>
            <a:r>
              <a:rPr lang="en-US" sz="1800" dirty="0" smtClean="0">
                <a:latin typeface="Consolas" panose="020B0609020204030204" pitchFamily="49" charset="0"/>
              </a:rPr>
              <a:t>void move(</a:t>
            </a:r>
            <a:r>
              <a:rPr lang="en-US" sz="1800" dirty="0" err="1" smtClean="0">
                <a:latin typeface="Consolas" panose="020B0609020204030204" pitchFamily="49" charset="0"/>
              </a:rPr>
              <a:t>SimpleOpenNI</a:t>
            </a:r>
            <a:r>
              <a:rPr lang="en-US" sz="1800" dirty="0" smtClean="0">
                <a:latin typeface="Consolas" panose="020B0609020204030204" pitchFamily="49" charset="0"/>
              </a:rPr>
              <a:t>)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v</a:t>
            </a:r>
            <a:r>
              <a:rPr lang="en-US" sz="1800" dirty="0" smtClean="0">
                <a:latin typeface="Consolas" panose="020B0609020204030204" pitchFamily="49" charset="0"/>
              </a:rPr>
              <a:t>oid </a:t>
            </a:r>
            <a:r>
              <a:rPr lang="en-US" sz="1800" dirty="0" err="1" smtClean="0">
                <a:latin typeface="Consolas" panose="020B0609020204030204" pitchFamily="49" charset="0"/>
              </a:rPr>
              <a:t>drawline</a:t>
            </a:r>
            <a:r>
              <a:rPr lang="en-US" sz="1800" dirty="0" smtClean="0">
                <a:latin typeface="Consolas" panose="020B06090202040302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</a:rPr>
              <a:t>int</a:t>
            </a:r>
            <a:r>
              <a:rPr lang="en-US" sz="1800" dirty="0" smtClean="0">
                <a:latin typeface="Consolas" panose="020B0609020204030204" pitchFamily="49" charset="0"/>
              </a:rPr>
              <a:t>)</a:t>
            </a:r>
          </a:p>
          <a:p>
            <a:r>
              <a:rPr lang="nl-BE" sz="1800" dirty="0" smtClean="0">
                <a:latin typeface="Consolas" panose="020B0609020204030204" pitchFamily="49" charset="0"/>
              </a:rPr>
              <a:t>Boolean </a:t>
            </a:r>
            <a:r>
              <a:rPr lang="nl-BE" sz="1800" dirty="0" err="1" smtClean="0">
                <a:latin typeface="Consolas" panose="020B0609020204030204" pitchFamily="49" charset="0"/>
              </a:rPr>
              <a:t>checkIfPointInUser</a:t>
            </a:r>
            <a:r>
              <a:rPr lang="nl-BE" sz="1800" dirty="0" smtClean="0">
                <a:latin typeface="Consolas" panose="020B0609020204030204" pitchFamily="49" charset="0"/>
              </a:rPr>
              <a:t>(</a:t>
            </a:r>
            <a:r>
              <a:rPr lang="nl-BE" sz="1800" dirty="0" err="1" smtClean="0">
                <a:latin typeface="Consolas" panose="020B0609020204030204" pitchFamily="49" charset="0"/>
              </a:rPr>
              <a:t>SimpleOpenNI</a:t>
            </a:r>
            <a:r>
              <a:rPr lang="nl-BE" sz="1800" dirty="0" smtClean="0">
                <a:latin typeface="Consolas" panose="020B0609020204030204" pitchFamily="49" charset="0"/>
              </a:rPr>
              <a:t>, int, int)</a:t>
            </a:r>
            <a:endParaRPr lang="nl-BE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876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De klasse “</a:t>
            </a:r>
            <a:r>
              <a:rPr lang="nl-BE" dirty="0" err="1" smtClean="0"/>
              <a:t>LineRepo</a:t>
            </a:r>
            <a:r>
              <a:rPr lang="nl-BE" dirty="0" smtClean="0"/>
              <a:t>”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nl-BE" dirty="0" smtClean="0"/>
              <a:t>Wordt bijgehouden</a:t>
            </a:r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smtClean="0"/>
              <a:t>Lijnen</a:t>
            </a:r>
          </a:p>
          <a:p>
            <a:r>
              <a:rPr lang="nl-BE" dirty="0" smtClean="0"/>
              <a:t>Zich zelf </a:t>
            </a:r>
            <a:r>
              <a:rPr lang="nl-BE" dirty="0" smtClean="0">
                <a:sym typeface="Wingdings" panose="05000000000000000000" pitchFamily="2" charset="2"/>
              </a:rPr>
              <a:t> </a:t>
            </a:r>
            <a:r>
              <a:rPr lang="nl-BE" dirty="0" smtClean="0"/>
              <a:t>Singleton </a:t>
            </a:r>
            <a:r>
              <a:rPr lang="nl-BE" dirty="0" err="1" smtClean="0"/>
              <a:t>pattern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r>
              <a:rPr lang="nl-BE" dirty="0" smtClean="0"/>
              <a:t>Wordt uitgevoerd</a:t>
            </a:r>
            <a:endParaRPr lang="nl-BE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smtClean="0"/>
              <a:t>Verwijderen en toevoegen lijnen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6450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Singleton </a:t>
            </a:r>
            <a:r>
              <a:rPr lang="nl-BE" dirty="0" err="1" smtClean="0"/>
              <a:t>pattern</a:t>
            </a:r>
            <a:endParaRPr lang="nl-BE" dirty="0"/>
          </a:p>
        </p:txBody>
      </p:sp>
      <p:sp>
        <p:nvSpPr>
          <p:cNvPr id="7" name="Tijdelijke aanduiding voor inhoud 6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3602736" cy="3986784"/>
          </a:xfrm>
        </p:spPr>
        <p:txBody>
          <a:bodyPr>
            <a:normAutofit/>
          </a:bodyPr>
          <a:lstStyle/>
          <a:p>
            <a:r>
              <a:rPr lang="en-US" dirty="0" err="1" smtClean="0"/>
              <a:t>Beheert</a:t>
            </a:r>
            <a:r>
              <a:rPr lang="en-US" dirty="0" smtClean="0"/>
              <a:t> </a:t>
            </a:r>
            <a:r>
              <a:rPr lang="en-US" dirty="0" err="1" smtClean="0"/>
              <a:t>zichzelf</a:t>
            </a:r>
            <a:endParaRPr lang="en-US" dirty="0"/>
          </a:p>
          <a:p>
            <a:r>
              <a:rPr lang="en-US" dirty="0" err="1" smtClean="0"/>
              <a:t>Kan</a:t>
            </a:r>
            <a:r>
              <a:rPr lang="en-US" dirty="0" smtClean="0"/>
              <a:t> </a:t>
            </a:r>
            <a:r>
              <a:rPr lang="en-US" dirty="0" err="1" smtClean="0"/>
              <a:t>slechts</a:t>
            </a:r>
            <a:r>
              <a:rPr lang="en-US" dirty="0" smtClean="0"/>
              <a:t> </a:t>
            </a:r>
            <a:r>
              <a:rPr lang="en-US" dirty="0" err="1" smtClean="0"/>
              <a:t>één</a:t>
            </a:r>
            <a:r>
              <a:rPr lang="en-US" dirty="0" smtClean="0"/>
              <a:t> </a:t>
            </a:r>
            <a:r>
              <a:rPr lang="en-US" dirty="0" err="1" smtClean="0"/>
              <a:t>instantie</a:t>
            </a:r>
            <a:r>
              <a:rPr lang="en-US" dirty="0" smtClean="0"/>
              <a:t> van de </a:t>
            </a:r>
            <a:r>
              <a:rPr lang="en-US" dirty="0" err="1" smtClean="0"/>
              <a:t>klasse</a:t>
            </a:r>
            <a:r>
              <a:rPr lang="en-US" dirty="0" smtClean="0"/>
              <a:t> </a:t>
            </a:r>
            <a:r>
              <a:rPr lang="en-US" dirty="0" err="1" smtClean="0"/>
              <a:t>hebben</a:t>
            </a:r>
            <a:endParaRPr lang="en-US" dirty="0" smtClean="0"/>
          </a:p>
          <a:p>
            <a:r>
              <a:rPr lang="en-US" dirty="0" err="1" smtClean="0"/>
              <a:t>Toegepast</a:t>
            </a:r>
            <a:r>
              <a:rPr lang="en-US" dirty="0" smtClean="0"/>
              <a:t> op </a:t>
            </a:r>
            <a:r>
              <a:rPr lang="en-US" dirty="0" err="1" smtClean="0"/>
              <a:t>LineRepo</a:t>
            </a:r>
            <a:r>
              <a:rPr lang="en-US" dirty="0" smtClean="0"/>
              <a:t> </a:t>
            </a:r>
            <a:r>
              <a:rPr lang="en-US" dirty="0" err="1" smtClean="0"/>
              <a:t>klasse</a:t>
            </a:r>
            <a:endParaRPr lang="en-US" dirty="0"/>
          </a:p>
          <a:p>
            <a:r>
              <a:rPr lang="en-US" dirty="0" smtClean="0"/>
              <a:t>Anti-pattern</a:t>
            </a:r>
            <a:endParaRPr lang="nl-BE" dirty="0"/>
          </a:p>
        </p:txBody>
      </p:sp>
      <p:sp>
        <p:nvSpPr>
          <p:cNvPr id="8" name="Tijdelijke aanduiding voor inhoud 7"/>
          <p:cNvSpPr>
            <a:spLocks noGrp="1"/>
          </p:cNvSpPr>
          <p:nvPr>
            <p:ph sz="half" idx="2"/>
          </p:nvPr>
        </p:nvSpPr>
        <p:spPr>
          <a:xfrm>
            <a:off x="5449824" y="2194560"/>
            <a:ext cx="5458968" cy="398678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BE" sz="1400" dirty="0" smtClean="0">
                <a:latin typeface="Consolas" panose="020B0609020204030204" pitchFamily="49" charset="0"/>
              </a:rPr>
              <a:t>public class </a:t>
            </a:r>
            <a:r>
              <a:rPr lang="nl-BE" sz="1400" dirty="0" err="1" smtClean="0">
                <a:latin typeface="Consolas" panose="020B0609020204030204" pitchFamily="49" charset="0"/>
              </a:rPr>
              <a:t>LineRepo</a:t>
            </a:r>
            <a:r>
              <a:rPr lang="nl-BE" sz="1400" dirty="0" smtClean="0"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nl-BE" sz="1400" dirty="0">
                <a:latin typeface="Consolas" panose="020B0609020204030204" pitchFamily="49" charset="0"/>
              </a:rPr>
              <a:t> </a:t>
            </a:r>
            <a:r>
              <a:rPr lang="nl-BE" sz="1400" dirty="0" smtClean="0">
                <a:latin typeface="Consolas" panose="020B0609020204030204" pitchFamily="49" charset="0"/>
              </a:rPr>
              <a:t>   public </a:t>
            </a:r>
            <a:r>
              <a:rPr lang="nl-BE" sz="1400" dirty="0" err="1" smtClean="0">
                <a:latin typeface="Consolas" panose="020B0609020204030204" pitchFamily="49" charset="0"/>
              </a:rPr>
              <a:t>static</a:t>
            </a:r>
            <a:r>
              <a:rPr lang="nl-BE" sz="1400" dirty="0" smtClean="0">
                <a:latin typeface="Consolas" panose="020B0609020204030204" pitchFamily="49" charset="0"/>
              </a:rPr>
              <a:t> </a:t>
            </a:r>
            <a:r>
              <a:rPr lang="nl-BE" sz="1400" dirty="0" err="1" smtClean="0">
                <a:latin typeface="Consolas" panose="020B0609020204030204" pitchFamily="49" charset="0"/>
              </a:rPr>
              <a:t>LineRepo</a:t>
            </a:r>
            <a:r>
              <a:rPr lang="nl-BE" sz="1400" dirty="0" smtClean="0">
                <a:latin typeface="Consolas" panose="020B0609020204030204" pitchFamily="49" charset="0"/>
              </a:rPr>
              <a:t> </a:t>
            </a:r>
            <a:r>
              <a:rPr lang="nl-BE" sz="1400" dirty="0" err="1" smtClean="0">
                <a:latin typeface="Consolas" panose="020B0609020204030204" pitchFamily="49" charset="0"/>
              </a:rPr>
              <a:t>instance</a:t>
            </a:r>
            <a:r>
              <a:rPr lang="nl-BE" sz="1400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nl-BE" sz="1400" dirty="0" smtClean="0">
                <a:latin typeface="Consolas" panose="020B0609020204030204" pitchFamily="49" charset="0"/>
              </a:rPr>
              <a:t>    public </a:t>
            </a:r>
            <a:r>
              <a:rPr lang="nl-BE" sz="1400" dirty="0" err="1" smtClean="0">
                <a:latin typeface="Consolas" panose="020B0609020204030204" pitchFamily="49" charset="0"/>
              </a:rPr>
              <a:t>static</a:t>
            </a:r>
            <a:r>
              <a:rPr lang="nl-BE" sz="1400" dirty="0" smtClean="0">
                <a:latin typeface="Consolas" panose="020B0609020204030204" pitchFamily="49" charset="0"/>
              </a:rPr>
              <a:t> </a:t>
            </a:r>
            <a:r>
              <a:rPr lang="nl-BE" sz="1400" dirty="0" err="1" smtClean="0">
                <a:latin typeface="Consolas" panose="020B0609020204030204" pitchFamily="49" charset="0"/>
              </a:rPr>
              <a:t>LineRepo</a:t>
            </a:r>
            <a:r>
              <a:rPr lang="nl-BE" sz="1400" dirty="0" smtClean="0">
                <a:latin typeface="Consolas" panose="020B0609020204030204" pitchFamily="49" charset="0"/>
              </a:rPr>
              <a:t> </a:t>
            </a:r>
            <a:r>
              <a:rPr lang="nl-BE" sz="1400" dirty="0" err="1" smtClean="0">
                <a:latin typeface="Consolas" panose="020B0609020204030204" pitchFamily="49" charset="0"/>
              </a:rPr>
              <a:t>getInstance</a:t>
            </a:r>
            <a:r>
              <a:rPr lang="nl-BE" sz="1400" dirty="0" smtClean="0">
                <a:latin typeface="Consolas" panose="020B0609020204030204" pitchFamily="49" charset="0"/>
              </a:rPr>
              <a:t>() {  </a:t>
            </a:r>
          </a:p>
          <a:p>
            <a:pPr marL="0" indent="0">
              <a:buNone/>
            </a:pPr>
            <a:r>
              <a:rPr lang="nl-BE" sz="1400" dirty="0" smtClean="0">
                <a:latin typeface="Consolas" panose="020B0609020204030204" pitchFamily="49" charset="0"/>
              </a:rPr>
              <a:t>        </a:t>
            </a:r>
            <a:r>
              <a:rPr lang="nl-BE" sz="1400" dirty="0" err="1" smtClean="0">
                <a:latin typeface="Consolas" panose="020B0609020204030204" pitchFamily="49" charset="0"/>
              </a:rPr>
              <a:t>if</a:t>
            </a:r>
            <a:r>
              <a:rPr lang="nl-BE" sz="1400" dirty="0" smtClean="0">
                <a:latin typeface="Consolas" panose="020B0609020204030204" pitchFamily="49" charset="0"/>
              </a:rPr>
              <a:t> (</a:t>
            </a:r>
            <a:r>
              <a:rPr lang="nl-BE" sz="1400" dirty="0" err="1" smtClean="0">
                <a:latin typeface="Consolas" panose="020B0609020204030204" pitchFamily="49" charset="0"/>
              </a:rPr>
              <a:t>instance</a:t>
            </a:r>
            <a:r>
              <a:rPr lang="nl-BE" sz="1400" dirty="0" smtClean="0">
                <a:latin typeface="Consolas" panose="020B0609020204030204" pitchFamily="49" charset="0"/>
              </a:rPr>
              <a:t> == </a:t>
            </a:r>
            <a:r>
              <a:rPr lang="nl-BE" sz="1400" dirty="0" err="1" smtClean="0">
                <a:latin typeface="Consolas" panose="020B0609020204030204" pitchFamily="49" charset="0"/>
              </a:rPr>
              <a:t>null</a:t>
            </a:r>
            <a:r>
              <a:rPr lang="nl-BE" sz="1400" dirty="0" smtClean="0"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nl-BE" sz="1400" dirty="0" smtClean="0">
                <a:latin typeface="Consolas" panose="020B0609020204030204" pitchFamily="49" charset="0"/>
              </a:rPr>
              <a:t>            </a:t>
            </a:r>
            <a:r>
              <a:rPr lang="nl-BE" sz="1400" dirty="0" err="1" smtClean="0">
                <a:latin typeface="Consolas" panose="020B0609020204030204" pitchFamily="49" charset="0"/>
              </a:rPr>
              <a:t>instance</a:t>
            </a:r>
            <a:r>
              <a:rPr lang="nl-BE" sz="1400" dirty="0" smtClean="0">
                <a:latin typeface="Consolas" panose="020B0609020204030204" pitchFamily="49" charset="0"/>
              </a:rPr>
              <a:t> = new </a:t>
            </a:r>
            <a:r>
              <a:rPr lang="nl-BE" sz="1400" dirty="0" err="1" smtClean="0">
                <a:latin typeface="Consolas" panose="020B0609020204030204" pitchFamily="49" charset="0"/>
              </a:rPr>
              <a:t>LineRepo</a:t>
            </a:r>
            <a:r>
              <a:rPr lang="nl-BE" sz="1400" dirty="0" smtClean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nl-BE" sz="1400" dirty="0" smtClean="0">
                <a:latin typeface="Consolas" panose="020B0609020204030204" pitchFamily="49" charset="0"/>
              </a:rPr>
              <a:t>            </a:t>
            </a:r>
          </a:p>
          <a:p>
            <a:pPr marL="0" indent="0">
              <a:buNone/>
            </a:pPr>
            <a:r>
              <a:rPr lang="nl-BE" sz="1400" dirty="0" smtClean="0">
                <a:latin typeface="Consolas" panose="020B0609020204030204" pitchFamily="49" charset="0"/>
              </a:rPr>
              <a:t>        return </a:t>
            </a:r>
            <a:r>
              <a:rPr lang="nl-BE" sz="1400" dirty="0" err="1" smtClean="0">
                <a:latin typeface="Consolas" panose="020B0609020204030204" pitchFamily="49" charset="0"/>
              </a:rPr>
              <a:t>instance</a:t>
            </a:r>
            <a:r>
              <a:rPr lang="nl-BE" sz="1400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nl-BE" sz="1400" dirty="0" smtClean="0">
                <a:latin typeface="Consolas" panose="020B0609020204030204" pitchFamily="49" charset="0"/>
              </a:rPr>
              <a:t>     }</a:t>
            </a:r>
          </a:p>
          <a:p>
            <a:pPr marL="0" indent="0">
              <a:buNone/>
            </a:pPr>
            <a:r>
              <a:rPr lang="en-US" sz="1400" dirty="0" smtClean="0">
                <a:latin typeface="Consolas" panose="020B0609020204030204" pitchFamily="49" charset="0"/>
              </a:rPr>
              <a:t>}</a:t>
            </a:r>
            <a:endParaRPr lang="nl-BE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56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ucation_16x9.potx" id="{AA5F22BC-61EA-4F01-AB22-75117871E196}" vid="{BD0EB374-1DDC-4F15-88A9-D386288C58A6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46F0C7C-95CD-4157-B59F-1693F8160B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Presentatie met educatieve onderwerpen, ontwerp met schoolbordillustratie (breedbeeld)</Template>
  <TotalTime>0</TotalTime>
  <Words>267</Words>
  <Application>Microsoft Office PowerPoint</Application>
  <PresentationFormat>Breedbeeld</PresentationFormat>
  <Paragraphs>87</Paragraphs>
  <Slides>11</Slides>
  <Notes>0</Notes>
  <HiddenSlides>3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Cambria Math</vt:lpstr>
      <vt:lpstr>Consolas</vt:lpstr>
      <vt:lpstr>Wingdings</vt:lpstr>
      <vt:lpstr>Education 16x9</vt:lpstr>
      <vt:lpstr>Kinect Art</vt:lpstr>
      <vt:lpstr>Doel</vt:lpstr>
      <vt:lpstr>Stappenplan</vt:lpstr>
      <vt:lpstr>Code</vt:lpstr>
      <vt:lpstr>Demo + opgave</vt:lpstr>
      <vt:lpstr>De klasse “project”</vt:lpstr>
      <vt:lpstr>De klasse “Line”</vt:lpstr>
      <vt:lpstr>De klasse “LineRepo”</vt:lpstr>
      <vt:lpstr>Singleton pattern</vt:lpstr>
      <vt:lpstr>Slot: wat hebben we geleerd?</vt:lpstr>
      <vt:lpstr>Zijn er nog vragen?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2016-05-02T07:13:39Z</dcterms:created>
  <dcterms:modified xsi:type="dcterms:W3CDTF">2016-05-02T13:01:41Z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TC034629029991</vt:lpwstr>
  </property>
</Properties>
</file>